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60" r:id="rId5"/>
    <p:sldMasterId id="2147483778" r:id="rId6"/>
    <p:sldMasterId id="2147483796" r:id="rId7"/>
    <p:sldMasterId id="2147483860" r:id="rId8"/>
  </p:sldMasterIdLst>
  <p:notesMasterIdLst>
    <p:notesMasterId r:id="rId41"/>
  </p:notesMasterIdLst>
  <p:handoutMasterIdLst>
    <p:handoutMasterId r:id="rId42"/>
  </p:handoutMasterIdLst>
  <p:sldIdLst>
    <p:sldId id="256" r:id="rId9"/>
    <p:sldId id="281" r:id="rId10"/>
    <p:sldId id="280" r:id="rId11"/>
    <p:sldId id="260" r:id="rId12"/>
    <p:sldId id="345" r:id="rId13"/>
    <p:sldId id="321" r:id="rId14"/>
    <p:sldId id="355" r:id="rId15"/>
    <p:sldId id="326" r:id="rId16"/>
    <p:sldId id="327" r:id="rId17"/>
    <p:sldId id="307" r:id="rId18"/>
    <p:sldId id="328" r:id="rId19"/>
    <p:sldId id="329" r:id="rId20"/>
    <p:sldId id="372" r:id="rId21"/>
    <p:sldId id="332" r:id="rId22"/>
    <p:sldId id="333" r:id="rId23"/>
    <p:sldId id="283" r:id="rId24"/>
    <p:sldId id="337" r:id="rId25"/>
    <p:sldId id="339" r:id="rId26"/>
    <p:sldId id="340" r:id="rId27"/>
    <p:sldId id="342" r:id="rId28"/>
    <p:sldId id="369" r:id="rId29"/>
    <p:sldId id="343" r:id="rId30"/>
    <p:sldId id="300" r:id="rId31"/>
    <p:sldId id="374" r:id="rId32"/>
    <p:sldId id="344" r:id="rId33"/>
    <p:sldId id="360" r:id="rId34"/>
    <p:sldId id="362" r:id="rId35"/>
    <p:sldId id="361" r:id="rId36"/>
    <p:sldId id="364" r:id="rId37"/>
    <p:sldId id="365" r:id="rId38"/>
    <p:sldId id="366" r:id="rId39"/>
    <p:sldId id="317"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Visuelt Pro" panose="020B05030402020B0104" charset="0"/>
      <p:regular r:id="rId51"/>
      <p:bold r:id="rId52"/>
      <p:italic r:id="rId53"/>
      <p:boldItalic r:id="rId54"/>
    </p:embeddedFont>
    <p:embeddedFont>
      <p:font typeface="Visuelt Pro Light" panose="020B03030402020B0104" charset="0"/>
      <p:regular r:id="rId55"/>
      <p:italic r:id="rId56"/>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7B3B02-030D-82AC-99B0-F1D77A20F4BE}" name="Laura Šakinė" initials="LŠ" userId="S::laura.sakine@narbutas.lt::dbe6c2c8-1cd8-4c7e-8c13-a8aa87cb5248" providerId="AD"/>
  <p188:author id="{63020126-EA31-A795-ABFD-E8FB81254895}" name="Miglė Buzytė-Griceniuk" initials="MB" userId="S::migle.griceniuk@narbutas.lt::abd1d08b-f694-474e-b288-6589a12821a1" providerId="AD"/>
  <p188:author id="{547C0269-16E5-8EEA-2927-B6146A119B29}" name="Urtė Balčaitė" initials="UB" userId="S::urte.balcaite@narbutas.lt::ba2a69d7-34ef-4ef9-84c4-d3fd4f300fe7" providerId="AD"/>
  <p188:author id="{1AE09E6E-1F50-74C3-116A-CDC0A99A1612}" name="Rūta Abramavičienė" initials="RA" userId="S::ruta.abramaviciene@narbutas.lt::715e5871-d65f-4b42-90b9-7f0488b9902a" providerId="AD"/>
  <p188:author id="{4BFAFEBC-10A7-B64E-8D2C-943403CCDFF8}" name="Birutė Baublienė" initials="BB" userId="S::birute.baubliene@narbutas.lt::82cc18bb-78be-41c7-9663-2a0964c023f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4" clrIdx="0">
    <p:extLst>
      <p:ext uri="{19B8F6BF-5375-455C-9EA6-DF929625EA0E}">
        <p15:presenceInfo xmlns:p15="http://schemas.microsoft.com/office/powerpoint/2012/main" userId="S::urte.balcaite@narbutas.lt::ba2a69d7-34ef-4ef9-84c4-d3fd4f300f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E6E6E6"/>
    <a:srgbClr val="CCCBC9"/>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7" autoAdjust="0"/>
  </p:normalViewPr>
  <p:slideViewPr>
    <p:cSldViewPr snapToGrid="0">
      <p:cViewPr varScale="1">
        <p:scale>
          <a:sx n="82" d="100"/>
          <a:sy n="82" d="100"/>
        </p:scale>
        <p:origin x="691"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7.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4.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2022-05-06</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2022-05-06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47989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 design elements can be combined according to the personal user’s needs. And as these change, ZEDO will adapt easily. The desk can be really simple or in a complex combination, official or playful, without accessories or with a lot of them – just what is right for you.</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431199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Extend your desk possibilities with a rotatable extension table that can be used for both temporary work while standing and short meetings due to its larger height.</a:t>
            </a:r>
            <a:endParaRPr lang="lt-LT" sz="1000" dirty="0"/>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233289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ZEDO stands out not only for its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colourful</a:t>
            </a:r>
            <a:r>
              <a:rPr lang="en-US" sz="1200" dirty="0">
                <a:effectLst/>
                <a:latin typeface="Calibri" panose="020F0502020204030204" pitchFamily="34" charset="0"/>
                <a:ea typeface="Calibri" panose="020F0502020204030204" pitchFamily="34" charset="0"/>
                <a:cs typeface="Times New Roman" panose="02020603050405020304" pitchFamily="18" charset="0"/>
              </a:rPr>
              <a:t> metal accessories, but also for the special PET felt screen. Non-typical felt sheet bending totally hides its supporting structure, while the extended edge covers the cable tray and wires. You can enliven the screen with playful and functional accessories – a magnetic board and a shelf for small items. </a:t>
            </a:r>
            <a:endParaRPr lang="en-US" sz="10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184896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wide range of pedestals and storage towers allow you to store your personal items conveniently as well as hide cables. The holes in the frames allow you to easily combine several workplaces into a single power circuit, while the elegant metal box with opening grommet provides easy access to the sockets.</a:t>
            </a:r>
            <a:endParaRPr lang="lt-L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175169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178156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a:t>A cosy home office</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small-scale desk (1000x700mm) will easily find a place in a small office or home and the </a:t>
            </a:r>
            <a:r>
              <a:rPr lang="en-US" sz="1200" dirty="0" err="1"/>
              <a:t>abudance</a:t>
            </a:r>
            <a:r>
              <a:rPr lang="en-US" sz="1200" dirty="0"/>
              <a:t> of accessories will enliven the interior and create warm and </a:t>
            </a:r>
            <a:r>
              <a:rPr lang="en-US" sz="1200" dirty="0" err="1"/>
              <a:t>cosy</a:t>
            </a:r>
            <a:r>
              <a:rPr lang="en-US" sz="1200" dirty="0"/>
              <a:t> atmosphere.</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16</a:t>
            </a:fld>
            <a:endParaRPr lang="lt-LT"/>
          </a:p>
        </p:txBody>
      </p:sp>
    </p:spTree>
    <p:extLst>
      <p:ext uri="{BB962C8B-B14F-4D97-AF65-F5344CB8AC3E}">
        <p14:creationId xmlns:p14="http://schemas.microsoft.com/office/powerpoint/2010/main" val="4281694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1" dirty="0"/>
              <a:t>Open and flexible</a:t>
            </a:r>
            <a:endParaRPr lang="en-US" sz="1200" b="1" dirty="0"/>
          </a:p>
          <a:p>
            <a:r>
              <a:rPr lang="en-US" sz="1200" dirty="0"/>
              <a:t>Large bench desks with PET felt screens and pedestals with hidden cables will ensure a comfortable workplace for a big team. Meeting tables in a range of various sizes will extend the functionality of workspaces – you will be able to have meetings or work with the whole team while staying close to your workplace.</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201583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a:t>Bright and minimalist</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Dominant white color creates an especially minimalist image of ZEDO and the subtle </a:t>
            </a:r>
            <a:r>
              <a:rPr lang="en-US" sz="1200" dirty="0" err="1"/>
              <a:t>colourful</a:t>
            </a:r>
            <a:r>
              <a:rPr lang="en-US" sz="1200" dirty="0"/>
              <a:t> details – plugs and shelves – give the system a touch of uniqueness and elegance.</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289741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a:t>Subtly luxurious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Black legs and dark tones of melamine reveal an unexpected side of ZEDO character. </a:t>
            </a:r>
            <a:r>
              <a:rPr lang="en-US" sz="1200" dirty="0" err="1"/>
              <a:t>Constrasting</a:t>
            </a:r>
            <a:r>
              <a:rPr lang="en-US" sz="1200" dirty="0"/>
              <a:t> </a:t>
            </a:r>
            <a:r>
              <a:rPr lang="en-US" sz="1200" dirty="0" err="1"/>
              <a:t>colours</a:t>
            </a:r>
            <a:r>
              <a:rPr lang="en-US" sz="1200" dirty="0"/>
              <a:t> and bright </a:t>
            </a:r>
            <a:r>
              <a:rPr lang="en-US" sz="1200" dirty="0" err="1"/>
              <a:t>accossories</a:t>
            </a:r>
            <a:r>
              <a:rPr lang="en-US" sz="1200" dirty="0"/>
              <a:t> create a special work environment style.</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296611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Whatever atmosphere you want to create, ZEDO is a flexible and functional system that fulfils all the needs of a modern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combine linear- and classical-plan bench desks, desks and meeting tables, side and central pedestals, screens and extension tables.</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20</a:t>
            </a:fld>
            <a:endParaRPr lang="lt-LT"/>
          </a:p>
        </p:txBody>
      </p:sp>
    </p:spTree>
    <p:extLst>
      <p:ext uri="{BB962C8B-B14F-4D97-AF65-F5344CB8AC3E}">
        <p14:creationId xmlns:p14="http://schemas.microsoft.com/office/powerpoint/2010/main" val="339347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modern office is a place where it is nice to be and comfortable to work. But that is not enough anymore. It is important not only to offer an ergonomic workstation that meets the physiological and technological needs of employees, but also inspire them to work, change and improve every day. </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a:t>
            </a:fld>
            <a:endParaRPr lang="lt-LT"/>
          </a:p>
        </p:txBody>
      </p:sp>
    </p:spTree>
    <p:extLst>
      <p:ext uri="{BB962C8B-B14F-4D97-AF65-F5344CB8AC3E}">
        <p14:creationId xmlns:p14="http://schemas.microsoft.com/office/powerpoint/2010/main" val="2776025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wide range of desks and the </a:t>
            </a:r>
            <a:r>
              <a:rPr lang="en-US" sz="1200" dirty="0" err="1"/>
              <a:t>abudance</a:t>
            </a:r>
            <a:r>
              <a:rPr lang="en-US" sz="1200" dirty="0"/>
              <a:t> of original accessories will make every office not only practical, but also unique.</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21</a:t>
            </a:fld>
            <a:endParaRPr lang="lt-LT"/>
          </a:p>
        </p:txBody>
      </p:sp>
    </p:spTree>
    <p:extLst>
      <p:ext uri="{BB962C8B-B14F-4D97-AF65-F5344CB8AC3E}">
        <p14:creationId xmlns:p14="http://schemas.microsoft.com/office/powerpoint/2010/main" val="271956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a:p>
        </p:txBody>
      </p:sp>
      <p:sp>
        <p:nvSpPr>
          <p:cNvPr id="4" name="Slide Number Placeholder 3"/>
          <p:cNvSpPr>
            <a:spLocks noGrp="1"/>
          </p:cNvSpPr>
          <p:nvPr>
            <p:ph type="sldNum" sz="quarter" idx="5"/>
          </p:nvPr>
        </p:nvSpPr>
        <p:spPr/>
        <p:txBody>
          <a:bodyPr/>
          <a:lstStyle/>
          <a:p>
            <a:fld id="{623103AC-7621-4A9D-9144-41AB86A684B9}" type="slidenum">
              <a:rPr lang="lt-LT" smtClean="0"/>
              <a:t>22</a:t>
            </a:fld>
            <a:endParaRPr lang="lt-LT"/>
          </a:p>
        </p:txBody>
      </p:sp>
    </p:spTree>
    <p:extLst>
      <p:ext uri="{BB962C8B-B14F-4D97-AF65-F5344CB8AC3E}">
        <p14:creationId xmlns:p14="http://schemas.microsoft.com/office/powerpoint/2010/main" val="175022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17172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24</a:t>
            </a:fld>
            <a:endParaRPr lang="lt-LT"/>
          </a:p>
        </p:txBody>
      </p:sp>
    </p:spTree>
    <p:extLst>
      <p:ext uri="{BB962C8B-B14F-4D97-AF65-F5344CB8AC3E}">
        <p14:creationId xmlns:p14="http://schemas.microsoft.com/office/powerpoint/2010/main" val="326000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25</a:t>
            </a:fld>
            <a:endParaRPr lang="lt-LT"/>
          </a:p>
        </p:txBody>
      </p:sp>
    </p:spTree>
    <p:extLst>
      <p:ext uri="{BB962C8B-B14F-4D97-AF65-F5344CB8AC3E}">
        <p14:creationId xmlns:p14="http://schemas.microsoft.com/office/powerpoint/2010/main" val="58918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26</a:t>
            </a:fld>
            <a:endParaRPr lang="lt-LT"/>
          </a:p>
        </p:txBody>
      </p:sp>
    </p:spTree>
    <p:extLst>
      <p:ext uri="{BB962C8B-B14F-4D97-AF65-F5344CB8AC3E}">
        <p14:creationId xmlns:p14="http://schemas.microsoft.com/office/powerpoint/2010/main" val="276144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27</a:t>
            </a:fld>
            <a:endParaRPr lang="lt-LT"/>
          </a:p>
        </p:txBody>
      </p:sp>
    </p:spTree>
    <p:extLst>
      <p:ext uri="{BB962C8B-B14F-4D97-AF65-F5344CB8AC3E}">
        <p14:creationId xmlns:p14="http://schemas.microsoft.com/office/powerpoint/2010/main" val="383653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28</a:t>
            </a:fld>
            <a:endParaRPr lang="lt-LT"/>
          </a:p>
        </p:txBody>
      </p:sp>
    </p:spTree>
    <p:extLst>
      <p:ext uri="{BB962C8B-B14F-4D97-AF65-F5344CB8AC3E}">
        <p14:creationId xmlns:p14="http://schemas.microsoft.com/office/powerpoint/2010/main" val="67719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29</a:t>
            </a:fld>
            <a:endParaRPr lang="lt-LT"/>
          </a:p>
        </p:txBody>
      </p:sp>
    </p:spTree>
    <p:extLst>
      <p:ext uri="{BB962C8B-B14F-4D97-AF65-F5344CB8AC3E}">
        <p14:creationId xmlns:p14="http://schemas.microsoft.com/office/powerpoint/2010/main" val="122094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30</a:t>
            </a:fld>
            <a:endParaRPr lang="lt-LT"/>
          </a:p>
        </p:txBody>
      </p:sp>
    </p:spTree>
    <p:extLst>
      <p:ext uri="{BB962C8B-B14F-4D97-AF65-F5344CB8AC3E}">
        <p14:creationId xmlns:p14="http://schemas.microsoft.com/office/powerpoint/2010/main" val="298132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 work environment with an original character makes employees more engaged and helps them to build and maintain a closer relationship with a company.</a:t>
            </a:r>
            <a:endParaRPr lang="lt-LT" sz="800" dirty="0"/>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3193220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31</a:t>
            </a:fld>
            <a:endParaRPr lang="lt-LT"/>
          </a:p>
        </p:txBody>
      </p:sp>
    </p:spTree>
    <p:extLst>
      <p:ext uri="{BB962C8B-B14F-4D97-AF65-F5344CB8AC3E}">
        <p14:creationId xmlns:p14="http://schemas.microsoft.com/office/powerpoint/2010/main" val="604868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32</a:t>
            </a:fld>
            <a:endParaRPr lang="lt-LT"/>
          </a:p>
        </p:txBody>
      </p:sp>
    </p:spTree>
    <p:extLst>
      <p:ext uri="{BB962C8B-B14F-4D97-AF65-F5344CB8AC3E}">
        <p14:creationId xmlns:p14="http://schemas.microsoft.com/office/powerpoint/2010/main" val="102452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ZEDO is an inspiring and flexible desk system featuring distinctive design with carefully selected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colourful</a:t>
            </a:r>
            <a:r>
              <a:rPr lang="en-US" sz="1200" dirty="0">
                <a:effectLst/>
                <a:latin typeface="Calibri" panose="020F0502020204030204" pitchFamily="34" charset="0"/>
                <a:ea typeface="Calibri" panose="020F0502020204030204" pitchFamily="34" charset="0"/>
                <a:cs typeface="Times New Roman" panose="02020603050405020304" pitchFamily="18" charset="0"/>
              </a:rPr>
              <a:t> accessories that will help you create workplaces with a unique character.</a:t>
            </a:r>
            <a:endParaRPr lang="lt-L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24859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397565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element of the ZEDO design is a round metal leg on the outer part of the table, with a playful </a:t>
            </a:r>
            <a:r>
              <a:rPr lang="en-US" dirty="0" err="1"/>
              <a:t>coloured</a:t>
            </a:r>
            <a:r>
              <a:rPr lang="en-US" dirty="0"/>
              <a:t> plug as the final touch. This leg is also a link that allows you to add different accessories. Paolo </a:t>
            </a:r>
            <a:r>
              <a:rPr lang="en-US" dirty="0" err="1"/>
              <a:t>Pampanoni</a:t>
            </a:r>
            <a:r>
              <a:rPr lang="en-US" dirty="0"/>
              <a:t>, the author of the ZEDO design, emphasizes that even a small detail can make a big difference to the character of a piece of furniture, and thus of an office. The original design of the desks offers a very wide range of options for combining the </a:t>
            </a:r>
            <a:r>
              <a:rPr lang="en-US" dirty="0" err="1"/>
              <a:t>colours</a:t>
            </a:r>
            <a:r>
              <a:rPr lang="en-US" dirty="0"/>
              <a:t> of legs, plugs and accessories to create a unique workplace atmosphere.</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129909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Bicoloured</a:t>
            </a:r>
            <a:r>
              <a:rPr lang="en-US" dirty="0"/>
              <a:t> metal shelves create a distinctive and stylish look. Shelves of varying forms can be combined with each other and into higher compositions. That way you will also clear your desk of small items and be able to clean it easily as well as disinfect.</a:t>
            </a:r>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7</a:t>
            </a:fld>
            <a:endParaRPr lang="lt-LT"/>
          </a:p>
        </p:txBody>
      </p:sp>
    </p:spTree>
    <p:extLst>
      <p:ext uri="{BB962C8B-B14F-4D97-AF65-F5344CB8AC3E}">
        <p14:creationId xmlns:p14="http://schemas.microsoft.com/office/powerpoint/2010/main" val="300632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200" dirty="0"/>
              <a:t>Thanks to digital technology, a modern workplace is becoming less cluttered and no longer requires many cabinets. Minimalist drawers and open niches with a PET felt lining are perfect for such a case. All the accessories of ZEDO desk collection – drawers, shelves and power units – maintain the continuity of metal </a:t>
            </a:r>
            <a:r>
              <a:rPr lang="en-US" sz="1200" dirty="0" err="1"/>
              <a:t>colour</a:t>
            </a:r>
            <a:r>
              <a:rPr lang="en-US" sz="1200" dirty="0"/>
              <a:t> combinations and functionality.</a:t>
            </a:r>
            <a:endParaRPr lang="lt-LT" sz="1200" dirty="0"/>
          </a:p>
        </p:txBody>
      </p:sp>
      <p:sp>
        <p:nvSpPr>
          <p:cNvPr id="4" name="Slide Number Placeholder 3"/>
          <p:cNvSpPr>
            <a:spLocks noGrp="1"/>
          </p:cNvSpPr>
          <p:nvPr>
            <p:ph type="sldNum" sz="quarter" idx="5"/>
          </p:nvPr>
        </p:nvSpPr>
        <p:spPr/>
        <p:txBody>
          <a:bodyPr/>
          <a:lstStyle/>
          <a:p>
            <a:fld id="{623103AC-7621-4A9D-9144-41AB86A684B9}" type="slidenum">
              <a:rPr lang="lt-LT" smtClean="0"/>
              <a:t>8</a:t>
            </a:fld>
            <a:endParaRPr lang="lt-LT"/>
          </a:p>
        </p:txBody>
      </p:sp>
    </p:spTree>
    <p:extLst>
      <p:ext uri="{BB962C8B-B14F-4D97-AF65-F5344CB8AC3E}">
        <p14:creationId xmlns:p14="http://schemas.microsoft.com/office/powerpoint/2010/main" val="297489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Exceptional power units blend in the whole design concept perfectly due to the choice of metal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colour</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rounded forms.</a:t>
            </a:r>
          </a:p>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power unit can be mounted on or under the desk for convenient and quick access to electricity.</a:t>
            </a:r>
            <a:endParaRPr lang="lt-L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2482239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sv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as + nuotrauka (fokusas)">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47660" y="790575"/>
            <a:ext cx="4533613"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47660" y="2438246"/>
            <a:ext cx="4526471" cy="380981"/>
          </a:xfrm>
        </p:spPr>
        <p:txBody>
          <a:bodyPr>
            <a:normAutofit/>
          </a:bodyPr>
          <a:lstStyle>
            <a:lvl1pPr marL="0" indent="0">
              <a:lnSpc>
                <a:spcPct val="100000"/>
              </a:lnSpc>
              <a:buNone/>
              <a:defRPr sz="2000" spc="0"/>
            </a:lvl1pPr>
          </a:lstStyle>
          <a:p>
            <a:pPr lvl="0"/>
            <a:endParaRPr lang="lt-LT"/>
          </a:p>
        </p:txBody>
      </p:sp>
      <p:sp>
        <p:nvSpPr>
          <p:cNvPr id="45" name="Text Placeholder 7"/>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8" name="Text Placeholder 7"/>
          <p:cNvSpPr>
            <a:spLocks noGrp="1"/>
          </p:cNvSpPr>
          <p:nvPr>
            <p:ph type="body" sz="quarter" idx="23"/>
          </p:nvPr>
        </p:nvSpPr>
        <p:spPr>
          <a:xfrm>
            <a:off x="347660"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0" y="3687388"/>
            <a:ext cx="4533611"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0" y="2819227"/>
            <a:ext cx="4533613"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0" y="4084005"/>
            <a:ext cx="4533612"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3" name="Text Placeholder 7"/>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4" name="Text Placeholder 7"/>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5" name="Text Placeholder 7"/>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7" name="Graphic 16">
            <a:extLst>
              <a:ext uri="{FF2B5EF4-FFF2-40B4-BE49-F238E27FC236}">
                <a16:creationId xmlns:a16="http://schemas.microsoft.com/office/drawing/2014/main" id="{475ED123-9680-4FD8-BF06-7B15E6373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1"/>
            <a:ext cx="2856231" cy="2856231"/>
          </a:xfrm>
          <a:prstGeom prst="rect">
            <a:avLst/>
          </a:prstGeom>
        </p:spPr>
      </p:pic>
      <p:pic>
        <p:nvPicPr>
          <p:cNvPr id="18" name="Graphic 17">
            <a:extLst>
              <a:ext uri="{FF2B5EF4-FFF2-40B4-BE49-F238E27FC236}">
                <a16:creationId xmlns:a16="http://schemas.microsoft.com/office/drawing/2014/main" id="{0644C5DB-3F0D-407C-A8BD-C77A4CF50B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42757" y="4001768"/>
            <a:ext cx="2856231" cy="2856231"/>
          </a:xfrm>
          <a:prstGeom prst="rect">
            <a:avLst/>
          </a:prstGeom>
        </p:spPr>
      </p:pic>
      <p:pic>
        <p:nvPicPr>
          <p:cNvPr id="19" name="Graphic 18">
            <a:extLst>
              <a:ext uri="{FF2B5EF4-FFF2-40B4-BE49-F238E27FC236}">
                <a16:creationId xmlns:a16="http://schemas.microsoft.com/office/drawing/2014/main" id="{2712A997-EC9F-4122-9123-A4C22C36E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21" name="Graphic 20">
            <a:extLst>
              <a:ext uri="{FF2B5EF4-FFF2-40B4-BE49-F238E27FC236}">
                <a16:creationId xmlns:a16="http://schemas.microsoft.com/office/drawing/2014/main" id="{BE6B7FC0-078D-4A1B-8872-33A35AB1B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cxnSp>
        <p:nvCxnSpPr>
          <p:cNvPr id="22" name="Straight Connector 21">
            <a:extLst>
              <a:ext uri="{FF2B5EF4-FFF2-40B4-BE49-F238E27FC236}">
                <a16:creationId xmlns:a16="http://schemas.microsoft.com/office/drawing/2014/main" id="{F2068E9E-71E1-4AF9-B652-2CB739E6A3B9}"/>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FBEACA7-9550-47A8-8DC4-351990D9B69D}"/>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0C109F61-D399-4416-BF4A-387F8EBF8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1"/>
            <a:ext cx="2856231" cy="2856231"/>
          </a:xfrm>
          <a:prstGeom prst="rect">
            <a:avLst/>
          </a:prstGeom>
        </p:spPr>
      </p:pic>
      <p:pic>
        <p:nvPicPr>
          <p:cNvPr id="25" name="Graphic 24">
            <a:extLst>
              <a:ext uri="{FF2B5EF4-FFF2-40B4-BE49-F238E27FC236}">
                <a16:creationId xmlns:a16="http://schemas.microsoft.com/office/drawing/2014/main" id="{9FE14FB2-6194-4C9E-A811-0B7C713D0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42757" y="4001768"/>
            <a:ext cx="2856231" cy="2856231"/>
          </a:xfrm>
          <a:prstGeom prst="rect">
            <a:avLst/>
          </a:prstGeom>
        </p:spPr>
      </p:pic>
      <p:pic>
        <p:nvPicPr>
          <p:cNvPr id="26" name="Graphic 25">
            <a:extLst>
              <a:ext uri="{FF2B5EF4-FFF2-40B4-BE49-F238E27FC236}">
                <a16:creationId xmlns:a16="http://schemas.microsoft.com/office/drawing/2014/main" id="{6463EA82-E94D-4FBE-AF25-B136B3A00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27" name="Graphic 26">
            <a:extLst>
              <a:ext uri="{FF2B5EF4-FFF2-40B4-BE49-F238E27FC236}">
                <a16:creationId xmlns:a16="http://schemas.microsoft.com/office/drawing/2014/main" id="{9759A5E8-B9D8-462E-AA68-D68AB5876A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22119239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as + nuotrauk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422135"/>
            <a:ext cx="2390776" cy="380981"/>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1" y="3687388"/>
            <a:ext cx="2390776"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1" y="2819227"/>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1" y="4084005"/>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7" name="Picture Placeholder 2"/>
          <p:cNvSpPr>
            <a:spLocks noGrp="1"/>
          </p:cNvSpPr>
          <p:nvPr>
            <p:ph type="pic" sz="quarter" idx="29" hasCustomPrompt="1"/>
          </p:nvPr>
        </p:nvSpPr>
        <p:spPr>
          <a:xfrm>
            <a:off x="5303838" y="0"/>
            <a:ext cx="6888162" cy="6858000"/>
          </a:xfrm>
        </p:spPr>
        <p:txBody>
          <a:bodyPr/>
          <a:lstStyle>
            <a:lvl1pPr marL="0" indent="0">
              <a:buNone/>
              <a:defRPr/>
            </a:lvl1pPr>
          </a:lstStyle>
          <a:p>
            <a:r>
              <a:rPr lang="en-US"/>
              <a:t> </a:t>
            </a:r>
            <a:endParaRPr lang="lt-LT"/>
          </a:p>
        </p:txBody>
      </p:sp>
      <p:sp>
        <p:nvSpPr>
          <p:cNvPr id="21" name="Text Placeholder 7">
            <a:extLst>
              <a:ext uri="{FF2B5EF4-FFF2-40B4-BE49-F238E27FC236}">
                <a16:creationId xmlns:a16="http://schemas.microsoft.com/office/drawing/2014/main" id="{88DED5A6-8551-4CAD-B6DA-A0211C27CBB3}"/>
              </a:ext>
            </a:extLst>
          </p:cNvPr>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2" name="Text Placeholder 7">
            <a:extLst>
              <a:ext uri="{FF2B5EF4-FFF2-40B4-BE49-F238E27FC236}">
                <a16:creationId xmlns:a16="http://schemas.microsoft.com/office/drawing/2014/main" id="{FB1162CB-AA3C-4C86-A4C5-0E4A0D29E16F}"/>
              </a:ext>
            </a:extLst>
          </p:cNvPr>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3" name="Text Placeholder 7">
            <a:extLst>
              <a:ext uri="{FF2B5EF4-FFF2-40B4-BE49-F238E27FC236}">
                <a16:creationId xmlns:a16="http://schemas.microsoft.com/office/drawing/2014/main" id="{F6FFF7EE-DF2A-43AA-B98A-5E9EECA0AF21}"/>
              </a:ext>
            </a:extLst>
          </p:cNvPr>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24" name="Text Placeholder 7">
            <a:extLst>
              <a:ext uri="{FF2B5EF4-FFF2-40B4-BE49-F238E27FC236}">
                <a16:creationId xmlns:a16="http://schemas.microsoft.com/office/drawing/2014/main" id="{2796B23C-EE92-498E-AA05-A59605AEF529}"/>
              </a:ext>
            </a:extLst>
          </p:cNvPr>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cxnSp>
        <p:nvCxnSpPr>
          <p:cNvPr id="25" name="Straight Connector 24">
            <a:extLst>
              <a:ext uri="{FF2B5EF4-FFF2-40B4-BE49-F238E27FC236}">
                <a16:creationId xmlns:a16="http://schemas.microsoft.com/office/drawing/2014/main" id="{0E7A1441-0E3D-4F8B-B2B2-ADB5E843C878}"/>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6B1B4CC-C2F5-4ADB-8755-2F669A610C9B}"/>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3167725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fokusas) + tekstas">
    <p:bg>
      <p:bgRef idx="1001">
        <a:schemeClr val="bg1"/>
      </p:bgRef>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495677" cy="2130815"/>
          </a:xfrm>
        </p:spPr>
        <p:txBody>
          <a:bodyPr>
            <a:normAutofit/>
          </a:bodyPr>
          <a:lstStyle>
            <a:lvl1pPr marL="0" indent="0">
              <a:lnSpc>
                <a:spcPct val="100000"/>
              </a:lnSpc>
              <a:buNone/>
              <a:defRPr sz="2000" spc="0"/>
            </a:lvl1pPr>
          </a:lstStyle>
          <a:p>
            <a:pPr lvl="0"/>
            <a:endParaRPr lang="lt-LT"/>
          </a:p>
        </p:txBody>
      </p:sp>
      <p:sp>
        <p:nvSpPr>
          <p:cNvPr id="54" name="Picture Placeholder 53"/>
          <p:cNvSpPr>
            <a:spLocks noGrp="1"/>
          </p:cNvSpPr>
          <p:nvPr>
            <p:ph type="pic" sz="quarter" idx="16" hasCustomPrompt="1"/>
          </p:nvPr>
        </p:nvSpPr>
        <p:spPr>
          <a:xfrm>
            <a:off x="-114300" y="-1"/>
            <a:ext cx="6994525" cy="6858000"/>
          </a:xfrm>
          <a:custGeom>
            <a:avLst/>
            <a:gdLst>
              <a:gd name="connsiteX0" fmla="*/ 0 w 6867525"/>
              <a:gd name="connsiteY0" fmla="*/ 0 h 6858000"/>
              <a:gd name="connsiteX1" fmla="*/ 2858167 w 6867525"/>
              <a:gd name="connsiteY1" fmla="*/ 0 h 6858000"/>
              <a:gd name="connsiteX2" fmla="*/ 3433763 w 6867525"/>
              <a:gd name="connsiteY2" fmla="*/ 0 h 6858000"/>
              <a:gd name="connsiteX3" fmla="*/ 4007771 w 6867525"/>
              <a:gd name="connsiteY3" fmla="*/ 0 h 6858000"/>
              <a:gd name="connsiteX4" fmla="*/ 4278393 w 6867525"/>
              <a:gd name="connsiteY4" fmla="*/ 55325 h 6858000"/>
              <a:gd name="connsiteX5" fmla="*/ 6867525 w 6867525"/>
              <a:gd name="connsiteY5" fmla="*/ 2867025 h 6858000"/>
              <a:gd name="connsiteX6" fmla="*/ 6867525 w 6867525"/>
              <a:gd name="connsiteY6" fmla="*/ 3064869 h 6858000"/>
              <a:gd name="connsiteX7" fmla="*/ 6867525 w 6867525"/>
              <a:gd name="connsiteY7" fmla="*/ 3238016 h 6858000"/>
              <a:gd name="connsiteX8" fmla="*/ 6867525 w 6867525"/>
              <a:gd name="connsiteY8" fmla="*/ 3388114 h 6858000"/>
              <a:gd name="connsiteX9" fmla="*/ 6867525 w 6867525"/>
              <a:gd name="connsiteY9" fmla="*/ 3420687 h 6858000"/>
              <a:gd name="connsiteX10" fmla="*/ 6867525 w 6867525"/>
              <a:gd name="connsiteY10" fmla="*/ 3516809 h 6858000"/>
              <a:gd name="connsiteX11" fmla="*/ 6867525 w 6867525"/>
              <a:gd name="connsiteY11" fmla="*/ 3625746 h 6858000"/>
              <a:gd name="connsiteX12" fmla="*/ 6867525 w 6867525"/>
              <a:gd name="connsiteY12" fmla="*/ 3716573 h 6858000"/>
              <a:gd name="connsiteX13" fmla="*/ 6867525 w 6867525"/>
              <a:gd name="connsiteY13" fmla="*/ 3790936 h 6858000"/>
              <a:gd name="connsiteX14" fmla="*/ 6867525 w 6867525"/>
              <a:gd name="connsiteY14" fmla="*/ 3850481 h 6858000"/>
              <a:gd name="connsiteX15" fmla="*/ 6867525 w 6867525"/>
              <a:gd name="connsiteY15" fmla="*/ 3896855 h 6858000"/>
              <a:gd name="connsiteX16" fmla="*/ 6867525 w 6867525"/>
              <a:gd name="connsiteY16" fmla="*/ 3931704 h 6858000"/>
              <a:gd name="connsiteX17" fmla="*/ 6867525 w 6867525"/>
              <a:gd name="connsiteY17" fmla="*/ 3956675 h 6858000"/>
              <a:gd name="connsiteX18" fmla="*/ 6867525 w 6867525"/>
              <a:gd name="connsiteY18" fmla="*/ 3973413 h 6858000"/>
              <a:gd name="connsiteX19" fmla="*/ 6867525 w 6867525"/>
              <a:gd name="connsiteY19" fmla="*/ 3988780 h 6858000"/>
              <a:gd name="connsiteX20" fmla="*/ 6867525 w 6867525"/>
              <a:gd name="connsiteY20" fmla="*/ 3990975 h 6858000"/>
              <a:gd name="connsiteX21" fmla="*/ 6867525 w 6867525"/>
              <a:gd name="connsiteY21" fmla="*/ 6858000 h 6858000"/>
              <a:gd name="connsiteX22" fmla="*/ 4007770 w 6867525"/>
              <a:gd name="connsiteY22" fmla="*/ 6858000 h 6858000"/>
              <a:gd name="connsiteX23" fmla="*/ 3805411 w 6867525"/>
              <a:gd name="connsiteY23" fmla="*/ 6858000 h 6858000"/>
              <a:gd name="connsiteX24" fmla="*/ 3628312 w 6867525"/>
              <a:gd name="connsiteY24" fmla="*/ 6858000 h 6858000"/>
              <a:gd name="connsiteX25" fmla="*/ 3474788 w 6867525"/>
              <a:gd name="connsiteY25" fmla="*/ 6858000 h 6858000"/>
              <a:gd name="connsiteX26" fmla="*/ 3433763 w 6867525"/>
              <a:gd name="connsiteY26" fmla="*/ 6858000 h 6858000"/>
              <a:gd name="connsiteX27" fmla="*/ 3343156 w 6867525"/>
              <a:gd name="connsiteY27" fmla="*/ 6858000 h 6858000"/>
              <a:gd name="connsiteX28" fmla="*/ 3231733 w 6867525"/>
              <a:gd name="connsiteY28" fmla="*/ 6858000 h 6858000"/>
              <a:gd name="connsiteX29" fmla="*/ 3138833 w 6867525"/>
              <a:gd name="connsiteY29" fmla="*/ 6858000 h 6858000"/>
              <a:gd name="connsiteX30" fmla="*/ 3062773 w 6867525"/>
              <a:gd name="connsiteY30" fmla="*/ 6858000 h 6858000"/>
              <a:gd name="connsiteX31" fmla="*/ 3001869 w 6867525"/>
              <a:gd name="connsiteY31" fmla="*/ 6858000 h 6858000"/>
              <a:gd name="connsiteX32" fmla="*/ 2954436 w 6867525"/>
              <a:gd name="connsiteY32" fmla="*/ 6858000 h 6858000"/>
              <a:gd name="connsiteX33" fmla="*/ 2918792 w 6867525"/>
              <a:gd name="connsiteY33" fmla="*/ 6858000 h 6858000"/>
              <a:gd name="connsiteX34" fmla="*/ 2893251 w 6867525"/>
              <a:gd name="connsiteY34" fmla="*/ 6858000 h 6858000"/>
              <a:gd name="connsiteX35" fmla="*/ 2876131 w 6867525"/>
              <a:gd name="connsiteY35" fmla="*/ 6858000 h 6858000"/>
              <a:gd name="connsiteX36" fmla="*/ 2860414 w 6867525"/>
              <a:gd name="connsiteY36" fmla="*/ 6858000 h 6858000"/>
              <a:gd name="connsiteX37" fmla="*/ 2858168 w 6867525"/>
              <a:gd name="connsiteY37" fmla="*/ 6858000 h 6858000"/>
              <a:gd name="connsiteX38" fmla="*/ 0 w 6867525"/>
              <a:gd name="connsiteY38" fmla="*/ 6858000 h 6858000"/>
              <a:gd name="connsiteX39" fmla="*/ 0 w 6867525"/>
              <a:gd name="connsiteY39" fmla="*/ 3998785 h 6858000"/>
              <a:gd name="connsiteX40" fmla="*/ 0 w 6867525"/>
              <a:gd name="connsiteY40" fmla="*/ 3420687 h 6858000"/>
              <a:gd name="connsiteX41" fmla="*/ 0 w 6867525"/>
              <a:gd name="connsiteY41" fmla="*/ 2859216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114300 w 6981825"/>
              <a:gd name="connsiteY41" fmla="*/ 2859216 h 6858000"/>
              <a:gd name="connsiteX42" fmla="*/ 0 w 6981825"/>
              <a:gd name="connsiteY42" fmla="*/ 0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0 w 6981825"/>
              <a:gd name="connsiteY41" fmla="*/ 2859216 h 6858000"/>
              <a:gd name="connsiteX42" fmla="*/ 0 w 69818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0 w 6994525"/>
              <a:gd name="connsiteY39" fmla="*/ 39987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83400"/>
              <a:gd name="connsiteX1" fmla="*/ 2985167 w 6994525"/>
              <a:gd name="connsiteY1" fmla="*/ 0 h 6883400"/>
              <a:gd name="connsiteX2" fmla="*/ 3560763 w 6994525"/>
              <a:gd name="connsiteY2" fmla="*/ 0 h 6883400"/>
              <a:gd name="connsiteX3" fmla="*/ 4134771 w 6994525"/>
              <a:gd name="connsiteY3" fmla="*/ 0 h 6883400"/>
              <a:gd name="connsiteX4" fmla="*/ 4405393 w 6994525"/>
              <a:gd name="connsiteY4" fmla="*/ 55325 h 6883400"/>
              <a:gd name="connsiteX5" fmla="*/ 6994525 w 6994525"/>
              <a:gd name="connsiteY5" fmla="*/ 2867025 h 6883400"/>
              <a:gd name="connsiteX6" fmla="*/ 6994525 w 6994525"/>
              <a:gd name="connsiteY6" fmla="*/ 3064869 h 6883400"/>
              <a:gd name="connsiteX7" fmla="*/ 6994525 w 6994525"/>
              <a:gd name="connsiteY7" fmla="*/ 3238016 h 6883400"/>
              <a:gd name="connsiteX8" fmla="*/ 6994525 w 6994525"/>
              <a:gd name="connsiteY8" fmla="*/ 3388114 h 6883400"/>
              <a:gd name="connsiteX9" fmla="*/ 6994525 w 6994525"/>
              <a:gd name="connsiteY9" fmla="*/ 3420687 h 6883400"/>
              <a:gd name="connsiteX10" fmla="*/ 6994525 w 6994525"/>
              <a:gd name="connsiteY10" fmla="*/ 3516809 h 6883400"/>
              <a:gd name="connsiteX11" fmla="*/ 6994525 w 6994525"/>
              <a:gd name="connsiteY11" fmla="*/ 3625746 h 6883400"/>
              <a:gd name="connsiteX12" fmla="*/ 6994525 w 6994525"/>
              <a:gd name="connsiteY12" fmla="*/ 3716573 h 6883400"/>
              <a:gd name="connsiteX13" fmla="*/ 6994525 w 6994525"/>
              <a:gd name="connsiteY13" fmla="*/ 3790936 h 6883400"/>
              <a:gd name="connsiteX14" fmla="*/ 6994525 w 6994525"/>
              <a:gd name="connsiteY14" fmla="*/ 3850481 h 6883400"/>
              <a:gd name="connsiteX15" fmla="*/ 6994525 w 6994525"/>
              <a:gd name="connsiteY15" fmla="*/ 3896855 h 6883400"/>
              <a:gd name="connsiteX16" fmla="*/ 6994525 w 6994525"/>
              <a:gd name="connsiteY16" fmla="*/ 3931704 h 6883400"/>
              <a:gd name="connsiteX17" fmla="*/ 6994525 w 6994525"/>
              <a:gd name="connsiteY17" fmla="*/ 3956675 h 6883400"/>
              <a:gd name="connsiteX18" fmla="*/ 6994525 w 6994525"/>
              <a:gd name="connsiteY18" fmla="*/ 3973413 h 6883400"/>
              <a:gd name="connsiteX19" fmla="*/ 6994525 w 6994525"/>
              <a:gd name="connsiteY19" fmla="*/ 3988780 h 6883400"/>
              <a:gd name="connsiteX20" fmla="*/ 6994525 w 6994525"/>
              <a:gd name="connsiteY20" fmla="*/ 3990975 h 6883400"/>
              <a:gd name="connsiteX21" fmla="*/ 6994525 w 6994525"/>
              <a:gd name="connsiteY21" fmla="*/ 6858000 h 6883400"/>
              <a:gd name="connsiteX22" fmla="*/ 4134770 w 6994525"/>
              <a:gd name="connsiteY22" fmla="*/ 6858000 h 6883400"/>
              <a:gd name="connsiteX23" fmla="*/ 3932411 w 6994525"/>
              <a:gd name="connsiteY23" fmla="*/ 6858000 h 6883400"/>
              <a:gd name="connsiteX24" fmla="*/ 3755312 w 6994525"/>
              <a:gd name="connsiteY24" fmla="*/ 6858000 h 6883400"/>
              <a:gd name="connsiteX25" fmla="*/ 3601788 w 6994525"/>
              <a:gd name="connsiteY25" fmla="*/ 6858000 h 6883400"/>
              <a:gd name="connsiteX26" fmla="*/ 3560763 w 6994525"/>
              <a:gd name="connsiteY26" fmla="*/ 6858000 h 6883400"/>
              <a:gd name="connsiteX27" fmla="*/ 3470156 w 6994525"/>
              <a:gd name="connsiteY27" fmla="*/ 6858000 h 6883400"/>
              <a:gd name="connsiteX28" fmla="*/ 3358733 w 6994525"/>
              <a:gd name="connsiteY28" fmla="*/ 6858000 h 6883400"/>
              <a:gd name="connsiteX29" fmla="*/ 3265833 w 6994525"/>
              <a:gd name="connsiteY29" fmla="*/ 6858000 h 6883400"/>
              <a:gd name="connsiteX30" fmla="*/ 3189773 w 6994525"/>
              <a:gd name="connsiteY30" fmla="*/ 6858000 h 6883400"/>
              <a:gd name="connsiteX31" fmla="*/ 3128869 w 6994525"/>
              <a:gd name="connsiteY31" fmla="*/ 6858000 h 6883400"/>
              <a:gd name="connsiteX32" fmla="*/ 3081436 w 6994525"/>
              <a:gd name="connsiteY32" fmla="*/ 6858000 h 6883400"/>
              <a:gd name="connsiteX33" fmla="*/ 3045792 w 6994525"/>
              <a:gd name="connsiteY33" fmla="*/ 6858000 h 6883400"/>
              <a:gd name="connsiteX34" fmla="*/ 3020251 w 6994525"/>
              <a:gd name="connsiteY34" fmla="*/ 6858000 h 6883400"/>
              <a:gd name="connsiteX35" fmla="*/ 3003131 w 6994525"/>
              <a:gd name="connsiteY35" fmla="*/ 6858000 h 6883400"/>
              <a:gd name="connsiteX36" fmla="*/ 2987414 w 6994525"/>
              <a:gd name="connsiteY36" fmla="*/ 6858000 h 6883400"/>
              <a:gd name="connsiteX37" fmla="*/ 2985168 w 6994525"/>
              <a:gd name="connsiteY37" fmla="*/ 6858000 h 6883400"/>
              <a:gd name="connsiteX38" fmla="*/ 0 w 6994525"/>
              <a:gd name="connsiteY38" fmla="*/ 6883400 h 6883400"/>
              <a:gd name="connsiteX39" fmla="*/ 12700 w 6994525"/>
              <a:gd name="connsiteY39" fmla="*/ 4011485 h 6883400"/>
              <a:gd name="connsiteX40" fmla="*/ 0 w 6994525"/>
              <a:gd name="connsiteY40" fmla="*/ 3420687 h 6883400"/>
              <a:gd name="connsiteX41" fmla="*/ 12700 w 6994525"/>
              <a:gd name="connsiteY41" fmla="*/ 2859216 h 6883400"/>
              <a:gd name="connsiteX42" fmla="*/ 12700 w 6994525"/>
              <a:gd name="connsiteY42" fmla="*/ 0 h 68834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94525" h="6858000">
                <a:moveTo>
                  <a:pt x="12700" y="0"/>
                </a:moveTo>
                <a:lnTo>
                  <a:pt x="2985167" y="0"/>
                </a:lnTo>
                <a:lnTo>
                  <a:pt x="3560763" y="0"/>
                </a:lnTo>
                <a:lnTo>
                  <a:pt x="4134771" y="0"/>
                </a:lnTo>
                <a:lnTo>
                  <a:pt x="4405393" y="55325"/>
                </a:lnTo>
                <a:cubicBezTo>
                  <a:pt x="5739189" y="384572"/>
                  <a:pt x="6771849" y="1491853"/>
                  <a:pt x="6994525" y="2867025"/>
                </a:cubicBezTo>
                <a:lnTo>
                  <a:pt x="6994525" y="3064869"/>
                </a:lnTo>
                <a:lnTo>
                  <a:pt x="6994525" y="3238016"/>
                </a:lnTo>
                <a:lnTo>
                  <a:pt x="6994525" y="3388114"/>
                </a:lnTo>
                <a:lnTo>
                  <a:pt x="6994525" y="3420687"/>
                </a:lnTo>
                <a:lnTo>
                  <a:pt x="6994525" y="3516809"/>
                </a:lnTo>
                <a:lnTo>
                  <a:pt x="6994525" y="3625746"/>
                </a:lnTo>
                <a:lnTo>
                  <a:pt x="6994525" y="3716573"/>
                </a:lnTo>
                <a:lnTo>
                  <a:pt x="6994525" y="3790936"/>
                </a:lnTo>
                <a:lnTo>
                  <a:pt x="6994525" y="3850481"/>
                </a:lnTo>
                <a:lnTo>
                  <a:pt x="6994525" y="3896855"/>
                </a:lnTo>
                <a:lnTo>
                  <a:pt x="6994525" y="3931704"/>
                </a:lnTo>
                <a:lnTo>
                  <a:pt x="6994525" y="3956675"/>
                </a:lnTo>
                <a:lnTo>
                  <a:pt x="6994525" y="3973413"/>
                </a:lnTo>
                <a:lnTo>
                  <a:pt x="6994525" y="3988780"/>
                </a:lnTo>
                <a:lnTo>
                  <a:pt x="6994525" y="3990975"/>
                </a:lnTo>
                <a:lnTo>
                  <a:pt x="6994525" y="6858000"/>
                </a:lnTo>
                <a:lnTo>
                  <a:pt x="4134770" y="6858000"/>
                </a:lnTo>
                <a:lnTo>
                  <a:pt x="3932411" y="6858000"/>
                </a:lnTo>
                <a:lnTo>
                  <a:pt x="3755312" y="6858000"/>
                </a:lnTo>
                <a:lnTo>
                  <a:pt x="3601788" y="6858000"/>
                </a:lnTo>
                <a:lnTo>
                  <a:pt x="3560763" y="6858000"/>
                </a:lnTo>
                <a:lnTo>
                  <a:pt x="3470156" y="6858000"/>
                </a:lnTo>
                <a:lnTo>
                  <a:pt x="3358733" y="6858000"/>
                </a:lnTo>
                <a:lnTo>
                  <a:pt x="3265833" y="6858000"/>
                </a:lnTo>
                <a:lnTo>
                  <a:pt x="3189773" y="6858000"/>
                </a:lnTo>
                <a:lnTo>
                  <a:pt x="3128869" y="6858000"/>
                </a:lnTo>
                <a:lnTo>
                  <a:pt x="3081436" y="6858000"/>
                </a:lnTo>
                <a:lnTo>
                  <a:pt x="3045792" y="6858000"/>
                </a:lnTo>
                <a:lnTo>
                  <a:pt x="3020251" y="6858000"/>
                </a:lnTo>
                <a:lnTo>
                  <a:pt x="3003131" y="6858000"/>
                </a:lnTo>
                <a:lnTo>
                  <a:pt x="2987414" y="6858000"/>
                </a:lnTo>
                <a:lnTo>
                  <a:pt x="2985168" y="6858000"/>
                </a:lnTo>
                <a:lnTo>
                  <a:pt x="0" y="6858000"/>
                </a:lnTo>
                <a:cubicBezTo>
                  <a:pt x="4233" y="5900695"/>
                  <a:pt x="8467" y="4968790"/>
                  <a:pt x="12700" y="4011485"/>
                </a:cubicBezTo>
                <a:lnTo>
                  <a:pt x="0" y="3420687"/>
                </a:lnTo>
                <a:lnTo>
                  <a:pt x="12700" y="2859216"/>
                </a:lnTo>
                <a:lnTo>
                  <a:pt x="12700" y="0"/>
                </a:lnTo>
                <a:close/>
              </a:path>
            </a:pathLst>
          </a:custGeom>
        </p:spPr>
        <p:txBody>
          <a:bodyPr wrap="square">
            <a:noAutofit/>
          </a:bodyPr>
          <a:lstStyle>
            <a:lvl1pPr marL="0" indent="0">
              <a:buNone/>
              <a:defRPr/>
            </a:lvl1pPr>
          </a:lstStyle>
          <a:p>
            <a:r>
              <a:rPr lang="en-US"/>
              <a:t> </a:t>
            </a:r>
            <a:endParaRPr lang="lt-LT"/>
          </a:p>
        </p:txBody>
      </p:sp>
      <p:pic>
        <p:nvPicPr>
          <p:cNvPr id="8" name="Graphic 7">
            <a:extLst>
              <a:ext uri="{FF2B5EF4-FFF2-40B4-BE49-F238E27FC236}">
                <a16:creationId xmlns:a16="http://schemas.microsoft.com/office/drawing/2014/main" id="{EF90AFBD-33C9-4EC3-B944-AB492E3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962399" y="-1"/>
            <a:ext cx="2917825" cy="2917825"/>
          </a:xfrm>
          <a:prstGeom prst="rect">
            <a:avLst/>
          </a:prstGeom>
        </p:spPr>
      </p:pic>
      <p:pic>
        <p:nvPicPr>
          <p:cNvPr id="12" name="Graphic 11">
            <a:extLst>
              <a:ext uri="{FF2B5EF4-FFF2-40B4-BE49-F238E27FC236}">
                <a16:creationId xmlns:a16="http://schemas.microsoft.com/office/drawing/2014/main" id="{E697E080-29AD-4234-A886-CE0368C31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962399" y="-1"/>
            <a:ext cx="2917825" cy="2917825"/>
          </a:xfrm>
          <a:prstGeom prst="rect">
            <a:avLst/>
          </a:prstGeom>
        </p:spPr>
      </p:pic>
      <p:sp>
        <p:nvSpPr>
          <p:cNvPr id="9" name="Text Placeholder 7">
            <a:extLst>
              <a:ext uri="{FF2B5EF4-FFF2-40B4-BE49-F238E27FC236}">
                <a16:creationId xmlns:a16="http://schemas.microsoft.com/office/drawing/2014/main" id="{FBD90152-9BFA-475A-836A-C430C1ED736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4746434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otrauka + tekst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848101" cy="3543690"/>
          </a:xfrm>
        </p:spPr>
        <p:txBody>
          <a:bodyPr>
            <a:normAutofit/>
          </a:bodyPr>
          <a:lstStyle>
            <a:lvl1pPr marL="0" indent="0">
              <a:lnSpc>
                <a:spcPct val="100000"/>
              </a:lnSpc>
              <a:buNone/>
              <a:defRPr sz="2000" spc="0"/>
            </a:lvl1pPr>
          </a:lstStyle>
          <a:p>
            <a:pPr lvl="0"/>
            <a:endParaRPr lang="lt-LT"/>
          </a:p>
        </p:txBody>
      </p:sp>
      <p:sp>
        <p:nvSpPr>
          <p:cNvPr id="9" name="Picture Placeholder 2"/>
          <p:cNvSpPr>
            <a:spLocks noGrp="1"/>
          </p:cNvSpPr>
          <p:nvPr>
            <p:ph type="pic" sz="quarter" idx="23" hasCustomPrompt="1"/>
          </p:nvPr>
        </p:nvSpPr>
        <p:spPr>
          <a:xfrm>
            <a:off x="-114300" y="0"/>
            <a:ext cx="6994525" cy="6858000"/>
          </a:xfrm>
          <a:solidFill>
            <a:schemeClr val="bg1"/>
          </a:solidFill>
        </p:spPr>
        <p:txBody>
          <a:bodyPr/>
          <a:lstStyle>
            <a:lvl1pPr marL="0" indent="0">
              <a:buNone/>
              <a:defRPr/>
            </a:lvl1pPr>
          </a:lstStyle>
          <a:p>
            <a:r>
              <a:rPr lang="en-US"/>
              <a:t> </a:t>
            </a:r>
            <a:endParaRPr lang="lt-LT"/>
          </a:p>
        </p:txBody>
      </p:sp>
      <p:sp>
        <p:nvSpPr>
          <p:cNvPr id="5" name="Text Placeholder 7">
            <a:extLst>
              <a:ext uri="{FF2B5EF4-FFF2-40B4-BE49-F238E27FC236}">
                <a16:creationId xmlns:a16="http://schemas.microsoft.com/office/drawing/2014/main" id="{6B493A62-2105-4CB1-B1A7-66FE468E5A1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16072945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ščia skaidrė">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52423" y="790575"/>
            <a:ext cx="7648680" cy="601345"/>
          </a:xfrm>
        </p:spPr>
        <p:txBody>
          <a:bodyPr>
            <a:normAutofit/>
          </a:bodyPr>
          <a:lstStyle>
            <a:lvl1pPr marL="0" indent="0">
              <a:buNone/>
              <a:defRPr sz="4800" spc="-150"/>
            </a:lvl1pPr>
          </a:lstStyle>
          <a:p>
            <a:pPr lvl="0"/>
            <a:endParaRPr lang="lt-LT"/>
          </a:p>
        </p:txBody>
      </p:sp>
      <p:sp>
        <p:nvSpPr>
          <p:cNvPr id="10" name="Text Placeholder 7"/>
          <p:cNvSpPr>
            <a:spLocks noGrp="1"/>
          </p:cNvSpPr>
          <p:nvPr>
            <p:ph type="body" sz="quarter" idx="23"/>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Text Placeholder 7"/>
          <p:cNvSpPr>
            <a:spLocks noGrp="1"/>
          </p:cNvSpPr>
          <p:nvPr>
            <p:ph type="body" sz="quarter" idx="20"/>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28" name="Text Placeholder 7"/>
          <p:cNvSpPr>
            <a:spLocks noGrp="1"/>
          </p:cNvSpPr>
          <p:nvPr>
            <p:ph type="body" sz="quarter" idx="37"/>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7" name="Text Placeholder 7"/>
          <p:cNvSpPr>
            <a:spLocks noGrp="1"/>
          </p:cNvSpPr>
          <p:nvPr>
            <p:ph type="body" sz="quarter" idx="38"/>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8" name="Text Placeholder 7"/>
          <p:cNvSpPr>
            <a:spLocks noGrp="1"/>
          </p:cNvSpPr>
          <p:nvPr>
            <p:ph type="body" sz="quarter" idx="39"/>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39" name="Text Placeholder 7"/>
          <p:cNvSpPr>
            <a:spLocks noGrp="1"/>
          </p:cNvSpPr>
          <p:nvPr>
            <p:ph type="body" sz="quarter" idx="40"/>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0" name="Text Placeholder 7"/>
          <p:cNvSpPr>
            <a:spLocks noGrp="1"/>
          </p:cNvSpPr>
          <p:nvPr>
            <p:ph type="body" sz="quarter" idx="4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p:nvPr>
        </p:nvSpPr>
        <p:spPr>
          <a:xfrm>
            <a:off x="352422" y="4157857"/>
            <a:ext cx="2167258" cy="393657"/>
          </a:xfrm>
        </p:spPr>
        <p:txBody>
          <a:bodyPr>
            <a:normAutofit/>
          </a:bodyPr>
          <a:lstStyle>
            <a:lvl1pPr marL="0" indent="0">
              <a:lnSpc>
                <a:spcPct val="100000"/>
              </a:lnSpc>
              <a:buNone/>
              <a:defRPr sz="2000" spc="0"/>
            </a:lvl1pPr>
          </a:lstStyle>
          <a:p>
            <a:pPr lvl="0"/>
            <a:endParaRPr lang="lt-LT"/>
          </a:p>
        </p:txBody>
      </p:sp>
      <p:sp>
        <p:nvSpPr>
          <p:cNvPr id="46" name="Text Placeholder 7"/>
          <p:cNvSpPr>
            <a:spLocks noGrp="1"/>
          </p:cNvSpPr>
          <p:nvPr>
            <p:ph type="body" sz="quarter" idx="46"/>
          </p:nvPr>
        </p:nvSpPr>
        <p:spPr>
          <a:xfrm>
            <a:off x="3210290" y="4157857"/>
            <a:ext cx="2167258" cy="393657"/>
          </a:xfrm>
        </p:spPr>
        <p:txBody>
          <a:bodyPr>
            <a:normAutofit/>
          </a:bodyPr>
          <a:lstStyle>
            <a:lvl1pPr marL="0" indent="0">
              <a:lnSpc>
                <a:spcPct val="100000"/>
              </a:lnSpc>
              <a:buNone/>
              <a:defRPr sz="2000" spc="0"/>
            </a:lvl1pPr>
          </a:lstStyle>
          <a:p>
            <a:pPr lvl="0"/>
            <a:endParaRPr lang="lt-LT"/>
          </a:p>
        </p:txBody>
      </p:sp>
      <p:sp>
        <p:nvSpPr>
          <p:cNvPr id="47" name="Text Placeholder 7"/>
          <p:cNvSpPr>
            <a:spLocks noGrp="1"/>
          </p:cNvSpPr>
          <p:nvPr>
            <p:ph type="body" sz="quarter" idx="47"/>
          </p:nvPr>
        </p:nvSpPr>
        <p:spPr>
          <a:xfrm>
            <a:off x="6096000" y="4168796"/>
            <a:ext cx="2418080" cy="393657"/>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48"/>
          </p:nvPr>
        </p:nvSpPr>
        <p:spPr>
          <a:xfrm>
            <a:off x="8953868" y="4168796"/>
            <a:ext cx="2418080" cy="393657"/>
          </a:xfrm>
        </p:spPr>
        <p:txBody>
          <a:bodyPr>
            <a:normAutofit/>
          </a:bodyPr>
          <a:lstStyle>
            <a:lvl1pPr marL="0" indent="0">
              <a:lnSpc>
                <a:spcPct val="100000"/>
              </a:lnSpc>
              <a:buNone/>
              <a:defRPr sz="2000" spc="0"/>
            </a:lvl1pPr>
          </a:lstStyle>
          <a:p>
            <a:pPr lvl="0"/>
            <a:endParaRPr lang="lt-LT"/>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p:nvPr>
        </p:nvSpPr>
        <p:spPr>
          <a:xfrm>
            <a:off x="352422" y="4629723"/>
            <a:ext cx="2756538" cy="1564715"/>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1" name="Text Placeholder 7"/>
          <p:cNvSpPr>
            <a:spLocks noGrp="1"/>
          </p:cNvSpPr>
          <p:nvPr>
            <p:ph type="body" sz="quarter" idx="49"/>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2" name="Text Placeholder 7"/>
          <p:cNvSpPr>
            <a:spLocks noGrp="1"/>
          </p:cNvSpPr>
          <p:nvPr>
            <p:ph type="body" sz="quarter" idx="50"/>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3" name="Text Placeholder 7"/>
          <p:cNvSpPr>
            <a:spLocks noGrp="1"/>
          </p:cNvSpPr>
          <p:nvPr>
            <p:ph type="body" sz="quarter" idx="5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cxnSp>
        <p:nvCxnSpPr>
          <p:cNvPr id="54" name="Straight Connector 53"/>
          <p:cNvCxnSpPr/>
          <p:nvPr/>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95F390-9256-42AD-8319-67242B3E3363}"/>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7181430"/>
      </p:ext>
    </p:extLst>
  </p:cSld>
  <p:clrMapOvr>
    <a:masterClrMapping/>
  </p:clrMapOvr>
  <p:extLst>
    <p:ext uri="{DCECCB84-F9BA-43D5-87BE-67443E8EF086}">
      <p15:sldGuideLst xmlns:p15="http://schemas.microsoft.com/office/powerpoint/2012/main">
        <p15:guide id="1" orient="horz" pos="275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gram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54991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4351657" cy="672465"/>
          </a:xfrm>
        </p:spPr>
        <p:txBody>
          <a:bodyPr>
            <a:normAutofit/>
          </a:bodyPr>
          <a:lstStyle>
            <a:lvl1pPr marL="0" indent="0">
              <a:buNone/>
              <a:defRPr sz="4800" spc="-15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5" name="Chart Placeholder 4"/>
          <p:cNvSpPr>
            <a:spLocks noGrp="1"/>
          </p:cNvSpPr>
          <p:nvPr>
            <p:ph type="chart" sz="quarter" idx="24" hasCustomPrompt="1"/>
          </p:nvPr>
        </p:nvSpPr>
        <p:spPr>
          <a:xfrm>
            <a:off x="782638" y="1595438"/>
            <a:ext cx="10901362" cy="4479925"/>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80090036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pic>
        <p:nvPicPr>
          <p:cNvPr id="5" name="Graphic 4">
            <a:extLst>
              <a:ext uri="{FF2B5EF4-FFF2-40B4-BE49-F238E27FC236}">
                <a16:creationId xmlns:a16="http://schemas.microsoft.com/office/drawing/2014/main" id="{9146EC0A-9B43-4471-9F58-7592050D5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4" name="Text Placeholder 2">
            <a:extLst>
              <a:ext uri="{FF2B5EF4-FFF2-40B4-BE49-F238E27FC236}">
                <a16:creationId xmlns:a16="http://schemas.microsoft.com/office/drawing/2014/main" id="{1D7D642B-CB03-47A9-BFE0-281A7AAABEFB}"/>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6" name="Graphic 15">
            <a:extLst>
              <a:ext uri="{FF2B5EF4-FFF2-40B4-BE49-F238E27FC236}">
                <a16:creationId xmlns:a16="http://schemas.microsoft.com/office/drawing/2014/main" id="{59435EE8-D38C-4FFC-98F7-4ED3EEA47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7" name="Text Placeholder 2">
            <a:extLst>
              <a:ext uri="{FF2B5EF4-FFF2-40B4-BE49-F238E27FC236}">
                <a16:creationId xmlns:a16="http://schemas.microsoft.com/office/drawing/2014/main" id="{703DAA85-FF1A-4553-A2FA-74F987CAF0E0}"/>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0" name="Graphic 9">
            <a:extLst>
              <a:ext uri="{FF2B5EF4-FFF2-40B4-BE49-F238E27FC236}">
                <a16:creationId xmlns:a16="http://schemas.microsoft.com/office/drawing/2014/main" id="{7D323F03-81E7-4939-9CAB-D31F2B419B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851717434"/>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251989593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1000" y="3476625"/>
            <a:ext cx="1791702"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79170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28821"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4704820"/>
            <a:ext cx="1791701" cy="1855969"/>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28821" y="4707385"/>
            <a:ext cx="1763881" cy="1896615"/>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1" y="4701409"/>
            <a:ext cx="1781177" cy="1896615"/>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4701409"/>
            <a:ext cx="1800226" cy="185938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1043478126"/>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1000" y="3476625"/>
            <a:ext cx="1791702"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79170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28821"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4704820"/>
            <a:ext cx="1791701" cy="1855969"/>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28821" y="4707385"/>
            <a:ext cx="1763881" cy="1896615"/>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1" y="4701409"/>
            <a:ext cx="1781177" cy="1896615"/>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4701409"/>
            <a:ext cx="1800226" cy="185938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674302405"/>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2203637"/>
            <a:ext cx="1809749"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2198418"/>
            <a:ext cx="180974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2" y="2198418"/>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3264736"/>
            <a:ext cx="1809750"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01001" y="3261326"/>
            <a:ext cx="1809750"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0" y="3261326"/>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1845687"/>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186163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185638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1856380"/>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2198418"/>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0999" y="3261326"/>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57" name="Text Placeholder 7">
            <a:extLst>
              <a:ext uri="{FF2B5EF4-FFF2-40B4-BE49-F238E27FC236}">
                <a16:creationId xmlns:a16="http://schemas.microsoft.com/office/drawing/2014/main" id="{ABEC9021-4BB2-4664-A463-07C40B181DC5}"/>
              </a:ext>
            </a:extLst>
          </p:cNvPr>
          <p:cNvSpPr>
            <a:spLocks noGrp="1"/>
          </p:cNvSpPr>
          <p:nvPr>
            <p:ph type="body" sz="quarter" idx="26"/>
          </p:nvPr>
        </p:nvSpPr>
        <p:spPr>
          <a:xfrm>
            <a:off x="4190999" y="4607368"/>
            <a:ext cx="1809749" cy="929143"/>
          </a:xfrm>
        </p:spPr>
        <p:txBody>
          <a:bodyPr>
            <a:normAutofit/>
          </a:bodyPr>
          <a:lstStyle>
            <a:lvl1pPr marL="0" indent="0">
              <a:lnSpc>
                <a:spcPct val="100000"/>
              </a:lnSpc>
              <a:buNone/>
              <a:defRPr sz="2000" spc="0"/>
            </a:lvl1pPr>
          </a:lstStyle>
          <a:p>
            <a:pPr lvl="0"/>
            <a:endParaRPr lang="lt-LT"/>
          </a:p>
        </p:txBody>
      </p:sp>
      <p:sp>
        <p:nvSpPr>
          <p:cNvPr id="58" name="Text Placeholder 7">
            <a:extLst>
              <a:ext uri="{FF2B5EF4-FFF2-40B4-BE49-F238E27FC236}">
                <a16:creationId xmlns:a16="http://schemas.microsoft.com/office/drawing/2014/main" id="{A0F0245B-34A4-4464-B3ED-89C07460D0C3}"/>
              </a:ext>
            </a:extLst>
          </p:cNvPr>
          <p:cNvSpPr>
            <a:spLocks noGrp="1"/>
          </p:cNvSpPr>
          <p:nvPr>
            <p:ph type="body" sz="quarter" idx="27"/>
          </p:nvPr>
        </p:nvSpPr>
        <p:spPr>
          <a:xfrm>
            <a:off x="6096001" y="4602149"/>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59" name="Text Placeholder 7">
            <a:extLst>
              <a:ext uri="{FF2B5EF4-FFF2-40B4-BE49-F238E27FC236}">
                <a16:creationId xmlns:a16="http://schemas.microsoft.com/office/drawing/2014/main" id="{4D3E81C8-C3F0-45CD-979E-58D23ABABE72}"/>
              </a:ext>
            </a:extLst>
          </p:cNvPr>
          <p:cNvSpPr>
            <a:spLocks noGrp="1"/>
          </p:cNvSpPr>
          <p:nvPr>
            <p:ph type="body" sz="quarter" idx="28"/>
          </p:nvPr>
        </p:nvSpPr>
        <p:spPr>
          <a:xfrm>
            <a:off x="8028820"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0" name="Text Placeholder 7">
            <a:extLst>
              <a:ext uri="{FF2B5EF4-FFF2-40B4-BE49-F238E27FC236}">
                <a16:creationId xmlns:a16="http://schemas.microsoft.com/office/drawing/2014/main" id="{FF2C1C9F-1E08-4E91-84A2-12484D5869D6}"/>
              </a:ext>
            </a:extLst>
          </p:cNvPr>
          <p:cNvSpPr>
            <a:spLocks noGrp="1"/>
          </p:cNvSpPr>
          <p:nvPr>
            <p:ph type="body" sz="quarter" idx="29"/>
          </p:nvPr>
        </p:nvSpPr>
        <p:spPr>
          <a:xfrm>
            <a:off x="6095999" y="5668467"/>
            <a:ext cx="1809749"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1" name="Text Placeholder 7">
            <a:extLst>
              <a:ext uri="{FF2B5EF4-FFF2-40B4-BE49-F238E27FC236}">
                <a16:creationId xmlns:a16="http://schemas.microsoft.com/office/drawing/2014/main" id="{D90D1C27-CAAA-4784-8582-08C9DE1A3EAF}"/>
              </a:ext>
            </a:extLst>
          </p:cNvPr>
          <p:cNvSpPr>
            <a:spLocks noGrp="1"/>
          </p:cNvSpPr>
          <p:nvPr>
            <p:ph type="body" sz="quarter" idx="30"/>
          </p:nvPr>
        </p:nvSpPr>
        <p:spPr>
          <a:xfrm>
            <a:off x="8028820" y="5665057"/>
            <a:ext cx="1781931"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62" name="Text Placeholder 7">
            <a:extLst>
              <a:ext uri="{FF2B5EF4-FFF2-40B4-BE49-F238E27FC236}">
                <a16:creationId xmlns:a16="http://schemas.microsoft.com/office/drawing/2014/main" id="{6FA09204-AA7A-4D45-AAEF-EE4FC7D65DD9}"/>
              </a:ext>
            </a:extLst>
          </p:cNvPr>
          <p:cNvSpPr>
            <a:spLocks noGrp="1"/>
          </p:cNvSpPr>
          <p:nvPr>
            <p:ph type="body" sz="quarter" idx="31"/>
          </p:nvPr>
        </p:nvSpPr>
        <p:spPr>
          <a:xfrm>
            <a:off x="9906000" y="5665057"/>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3" name="Text Placeholder 7">
            <a:extLst>
              <a:ext uri="{FF2B5EF4-FFF2-40B4-BE49-F238E27FC236}">
                <a16:creationId xmlns:a16="http://schemas.microsoft.com/office/drawing/2014/main" id="{C19FFF97-3AB6-4B79-BD48-B2D1F67A2055}"/>
              </a:ext>
            </a:extLst>
          </p:cNvPr>
          <p:cNvSpPr>
            <a:spLocks noGrp="1"/>
          </p:cNvSpPr>
          <p:nvPr>
            <p:ph type="body" sz="quarter" idx="32" hasCustomPrompt="1"/>
          </p:nvPr>
        </p:nvSpPr>
        <p:spPr>
          <a:xfrm>
            <a:off x="4190999" y="424941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5</a:t>
            </a:r>
          </a:p>
        </p:txBody>
      </p:sp>
      <p:sp>
        <p:nvSpPr>
          <p:cNvPr id="64" name="Text Placeholder 7">
            <a:extLst>
              <a:ext uri="{FF2B5EF4-FFF2-40B4-BE49-F238E27FC236}">
                <a16:creationId xmlns:a16="http://schemas.microsoft.com/office/drawing/2014/main" id="{FE7A5561-5B4E-491E-8C9E-B8B3994F9578}"/>
              </a:ext>
            </a:extLst>
          </p:cNvPr>
          <p:cNvSpPr>
            <a:spLocks noGrp="1"/>
          </p:cNvSpPr>
          <p:nvPr>
            <p:ph type="body" sz="quarter" idx="33" hasCustomPrompt="1"/>
          </p:nvPr>
        </p:nvSpPr>
        <p:spPr>
          <a:xfrm>
            <a:off x="6095999" y="4265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6</a:t>
            </a:r>
          </a:p>
        </p:txBody>
      </p:sp>
      <p:sp>
        <p:nvSpPr>
          <p:cNvPr id="65" name="Text Placeholder 7">
            <a:extLst>
              <a:ext uri="{FF2B5EF4-FFF2-40B4-BE49-F238E27FC236}">
                <a16:creationId xmlns:a16="http://schemas.microsoft.com/office/drawing/2014/main" id="{2D4E8A50-07D7-482D-8823-AFA4199E8442}"/>
              </a:ext>
            </a:extLst>
          </p:cNvPr>
          <p:cNvSpPr>
            <a:spLocks noGrp="1"/>
          </p:cNvSpPr>
          <p:nvPr>
            <p:ph type="body" sz="quarter" idx="34" hasCustomPrompt="1"/>
          </p:nvPr>
        </p:nvSpPr>
        <p:spPr>
          <a:xfrm>
            <a:off x="8015287" y="4260112"/>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7</a:t>
            </a:r>
          </a:p>
        </p:txBody>
      </p:sp>
      <p:sp>
        <p:nvSpPr>
          <p:cNvPr id="66" name="Text Placeholder 7">
            <a:extLst>
              <a:ext uri="{FF2B5EF4-FFF2-40B4-BE49-F238E27FC236}">
                <a16:creationId xmlns:a16="http://schemas.microsoft.com/office/drawing/2014/main" id="{36377100-7689-4216-9DD9-CAEB25958D10}"/>
              </a:ext>
            </a:extLst>
          </p:cNvPr>
          <p:cNvSpPr>
            <a:spLocks noGrp="1"/>
          </p:cNvSpPr>
          <p:nvPr>
            <p:ph type="body" sz="quarter" idx="35" hasCustomPrompt="1"/>
          </p:nvPr>
        </p:nvSpPr>
        <p:spPr>
          <a:xfrm>
            <a:off x="9910766" y="426011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8</a:t>
            </a:r>
          </a:p>
        </p:txBody>
      </p:sp>
      <p:sp>
        <p:nvSpPr>
          <p:cNvPr id="67" name="Text Placeholder 7">
            <a:extLst>
              <a:ext uri="{FF2B5EF4-FFF2-40B4-BE49-F238E27FC236}">
                <a16:creationId xmlns:a16="http://schemas.microsoft.com/office/drawing/2014/main" id="{9C9B721D-6F0C-4CC3-81E9-F3AB3434E83A}"/>
              </a:ext>
            </a:extLst>
          </p:cNvPr>
          <p:cNvSpPr>
            <a:spLocks noGrp="1"/>
          </p:cNvSpPr>
          <p:nvPr>
            <p:ph type="body" sz="quarter" idx="36"/>
          </p:nvPr>
        </p:nvSpPr>
        <p:spPr>
          <a:xfrm>
            <a:off x="9906002"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8" name="Text Placeholder 7">
            <a:extLst>
              <a:ext uri="{FF2B5EF4-FFF2-40B4-BE49-F238E27FC236}">
                <a16:creationId xmlns:a16="http://schemas.microsoft.com/office/drawing/2014/main" id="{9326B155-FE36-49F1-BE46-286572F42750}"/>
              </a:ext>
            </a:extLst>
          </p:cNvPr>
          <p:cNvSpPr>
            <a:spLocks noGrp="1"/>
          </p:cNvSpPr>
          <p:nvPr>
            <p:ph type="body" sz="quarter" idx="37"/>
          </p:nvPr>
        </p:nvSpPr>
        <p:spPr>
          <a:xfrm>
            <a:off x="4190999" y="5665057"/>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898199562"/>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p:nvPr>
        </p:nvSpPr>
        <p:spPr>
          <a:xfrm>
            <a:off x="380999" y="1392556"/>
            <a:ext cx="7134226" cy="1760219"/>
          </a:xfrm>
        </p:spPr>
        <p:txBody>
          <a:bodyPr>
            <a:normAutofit/>
          </a:bodyPr>
          <a:lstStyle>
            <a:lvl1pPr marL="0" indent="0">
              <a:buNone/>
              <a:defRPr sz="6000" spc="-150"/>
            </a:lvl1pPr>
          </a:lstStyle>
          <a:p>
            <a:pPr lvl="0"/>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p:nvPr>
        </p:nvSpPr>
        <p:spPr>
          <a:xfrm>
            <a:off x="380999" y="3836019"/>
            <a:ext cx="7134226" cy="314325"/>
          </a:xfrm>
        </p:spPr>
        <p:txBody>
          <a:bodyPr>
            <a:normAutofit/>
          </a:bodyPr>
          <a:lstStyle>
            <a:lvl1pPr marL="0" indent="0">
              <a:lnSpc>
                <a:spcPct val="100000"/>
              </a:lnSpc>
              <a:buNone/>
              <a:defRPr sz="2000" spc="0" baseline="0"/>
            </a:lvl1pPr>
          </a:lstStyle>
          <a:p>
            <a:pPr lvl="0"/>
            <a:endParaRPr lang="lt-LT"/>
          </a:p>
        </p:txBody>
      </p:sp>
      <p:pic>
        <p:nvPicPr>
          <p:cNvPr id="8" name="Graphic 7">
            <a:extLst>
              <a:ext uri="{FF2B5EF4-FFF2-40B4-BE49-F238E27FC236}">
                <a16:creationId xmlns:a16="http://schemas.microsoft.com/office/drawing/2014/main" id="{90C37D6D-D9EA-4320-A89F-91D55107A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pic>
        <p:nvPicPr>
          <p:cNvPr id="9" name="Graphic 8">
            <a:extLst>
              <a:ext uri="{FF2B5EF4-FFF2-40B4-BE49-F238E27FC236}">
                <a16:creationId xmlns:a16="http://schemas.microsoft.com/office/drawing/2014/main" id="{6F02AF32-D84A-4270-8C56-BBEEAD7C1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98368551"/>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as + foto (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52423" y="79057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85830" cy="1285875"/>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0" name="Graphic 9">
            <a:extLst>
              <a:ext uri="{FF2B5EF4-FFF2-40B4-BE49-F238E27FC236}">
                <a16:creationId xmlns:a16="http://schemas.microsoft.com/office/drawing/2014/main" id="{0A5B050D-B3EA-4A7C-97AF-C11E6517B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0"/>
            <a:ext cx="2856231" cy="2856231"/>
          </a:xfrm>
          <a:prstGeom prst="rect">
            <a:avLst/>
          </a:prstGeom>
        </p:spPr>
      </p:pic>
      <p:pic>
        <p:nvPicPr>
          <p:cNvPr id="11" name="Graphic 10">
            <a:extLst>
              <a:ext uri="{FF2B5EF4-FFF2-40B4-BE49-F238E27FC236}">
                <a16:creationId xmlns:a16="http://schemas.microsoft.com/office/drawing/2014/main" id="{B9B724B6-5A04-4B18-8C6B-476947BB5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35769" y="4001769"/>
            <a:ext cx="2856231" cy="2856231"/>
          </a:xfrm>
          <a:prstGeom prst="rect">
            <a:avLst/>
          </a:prstGeom>
        </p:spPr>
      </p:pic>
      <p:pic>
        <p:nvPicPr>
          <p:cNvPr id="12" name="Graphic 11">
            <a:extLst>
              <a:ext uri="{FF2B5EF4-FFF2-40B4-BE49-F238E27FC236}">
                <a16:creationId xmlns:a16="http://schemas.microsoft.com/office/drawing/2014/main" id="{E168B5C8-C6DF-4784-9A04-D9F14B1C4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13" name="Graphic 12">
            <a:extLst>
              <a:ext uri="{FF2B5EF4-FFF2-40B4-BE49-F238E27FC236}">
                <a16:creationId xmlns:a16="http://schemas.microsoft.com/office/drawing/2014/main" id="{C21B399C-2790-4C36-B0F3-9D31F9CCC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pic>
        <p:nvPicPr>
          <p:cNvPr id="14" name="Graphic 13">
            <a:extLst>
              <a:ext uri="{FF2B5EF4-FFF2-40B4-BE49-F238E27FC236}">
                <a16:creationId xmlns:a16="http://schemas.microsoft.com/office/drawing/2014/main" id="{5CA14A99-40AB-4AC3-BDBB-ABB56264A3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0"/>
            <a:ext cx="2856231" cy="2856231"/>
          </a:xfrm>
          <a:prstGeom prst="rect">
            <a:avLst/>
          </a:prstGeom>
        </p:spPr>
      </p:pic>
      <p:pic>
        <p:nvPicPr>
          <p:cNvPr id="15" name="Graphic 14">
            <a:extLst>
              <a:ext uri="{FF2B5EF4-FFF2-40B4-BE49-F238E27FC236}">
                <a16:creationId xmlns:a16="http://schemas.microsoft.com/office/drawing/2014/main" id="{6A94868C-9945-4050-B95C-E8C5069699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35769" y="4001769"/>
            <a:ext cx="2856231" cy="2856231"/>
          </a:xfrm>
          <a:prstGeom prst="rect">
            <a:avLst/>
          </a:prstGeom>
        </p:spPr>
      </p:pic>
      <p:pic>
        <p:nvPicPr>
          <p:cNvPr id="16" name="Graphic 15">
            <a:extLst>
              <a:ext uri="{FF2B5EF4-FFF2-40B4-BE49-F238E27FC236}">
                <a16:creationId xmlns:a16="http://schemas.microsoft.com/office/drawing/2014/main" id="{147C1345-205F-4E35-A6C7-EDBBCB57B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17" name="Graphic 16">
            <a:extLst>
              <a:ext uri="{FF2B5EF4-FFF2-40B4-BE49-F238E27FC236}">
                <a16:creationId xmlns:a16="http://schemas.microsoft.com/office/drawing/2014/main" id="{BB2BDCC5-53B2-4633-B807-AA82E1AF67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42215948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as +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04267016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54164" cy="6858000"/>
          </a:xfrm>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137835" y="0"/>
            <a:ext cx="6054164" cy="6858000"/>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77191033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7560611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as + Diagrama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E84AE-C587-4C08-BF28-65B00D0E046B}"/>
              </a:ext>
            </a:extLst>
          </p:cNvPr>
          <p:cNvSpPr/>
          <p:nvPr/>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solidFill>
                  <a:schemeClr val="tx1"/>
                </a:solidFill>
              </a:defRPr>
            </a:lvl1pPr>
          </a:lstStyle>
          <a:p>
            <a:pPr lvl="0"/>
            <a:r>
              <a:rPr lang="en-US" err="1"/>
              <a:t>Narbutas</a:t>
            </a:r>
            <a:r>
              <a:rPr lang="en-US"/>
              <a:t> has been increasingly growing since 2009</a:t>
            </a:r>
            <a:endParaRPr lang="lt-LT"/>
          </a:p>
        </p:txBody>
      </p:sp>
      <p:sp>
        <p:nvSpPr>
          <p:cNvPr id="11" name="Text Placeholder 7"/>
          <p:cNvSpPr>
            <a:spLocks noGrp="1"/>
          </p:cNvSpPr>
          <p:nvPr>
            <p:ph type="body" sz="quarter" idx="24"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Growth trajectory</a:t>
            </a:r>
            <a:endParaRPr lang="lt-LT"/>
          </a:p>
        </p:txBody>
      </p:sp>
      <p:sp>
        <p:nvSpPr>
          <p:cNvPr id="4" name="Chart Placeholder 3"/>
          <p:cNvSpPr>
            <a:spLocks noGrp="1"/>
          </p:cNvSpPr>
          <p:nvPr>
            <p:ph type="chart" sz="quarter" idx="25" hasCustomPrompt="1"/>
          </p:nvPr>
        </p:nvSpPr>
        <p:spPr>
          <a:xfrm>
            <a:off x="5731510" y="462179"/>
            <a:ext cx="6013767" cy="5886016"/>
          </a:xfrm>
        </p:spPr>
        <p:txBody>
          <a:bodyPr/>
          <a:lstStyle>
            <a:lvl1pPr marL="0" indent="0">
              <a:buNone/>
              <a:defRPr/>
            </a:lvl1pPr>
          </a:lstStyle>
          <a:p>
            <a:r>
              <a:rPr lang="en-US"/>
              <a:t> </a:t>
            </a:r>
            <a:endParaRPr lang="lt-LT"/>
          </a:p>
        </p:txBody>
      </p:sp>
      <p:sp>
        <p:nvSpPr>
          <p:cNvPr id="7" name="Rectangle 6">
            <a:extLst>
              <a:ext uri="{FF2B5EF4-FFF2-40B4-BE49-F238E27FC236}">
                <a16:creationId xmlns:a16="http://schemas.microsoft.com/office/drawing/2014/main" id="{476C3A0E-27A3-4372-BB25-8F0634612C70}"/>
              </a:ext>
            </a:extLst>
          </p:cNvPr>
          <p:cNvSpPr/>
          <p:nvPr userDrawn="1"/>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52578AC8-F97E-4A52-AF41-525058E73FFD}"/>
              </a:ext>
            </a:extLst>
          </p:cNvPr>
          <p:cNvSpPr>
            <a:spLocks noGrp="1"/>
          </p:cNvSpPr>
          <p:nvPr>
            <p:ph type="body" sz="quarter" idx="13"/>
          </p:nvPr>
        </p:nvSpPr>
        <p:spPr>
          <a:xfrm>
            <a:off x="504824" y="942975"/>
            <a:ext cx="4311940" cy="723900"/>
          </a:xfrm>
        </p:spPr>
        <p:txBody>
          <a:bodyPr>
            <a:normAutofit/>
          </a:bodyPr>
          <a:lstStyle>
            <a:lvl1pPr marL="0" indent="0">
              <a:buNone/>
              <a:defRPr sz="4800" spc="-150"/>
            </a:lvl1pPr>
          </a:lstStyle>
          <a:p>
            <a:pPr lvl="0"/>
            <a:endParaRPr lang="lt-LT"/>
          </a:p>
        </p:txBody>
      </p:sp>
      <p:sp>
        <p:nvSpPr>
          <p:cNvPr id="9" name="Text Placeholder 7">
            <a:extLst>
              <a:ext uri="{FF2B5EF4-FFF2-40B4-BE49-F238E27FC236}">
                <a16:creationId xmlns:a16="http://schemas.microsoft.com/office/drawing/2014/main" id="{927E77EC-C691-491A-BF83-8FE61A0F1611}"/>
              </a:ext>
            </a:extLst>
          </p:cNvPr>
          <p:cNvSpPr>
            <a:spLocks noGrp="1"/>
          </p:cNvSpPr>
          <p:nvPr>
            <p:ph type="body" sz="quarter" idx="26"/>
          </p:nvPr>
        </p:nvSpPr>
        <p:spPr>
          <a:xfrm>
            <a:off x="504824" y="2914650"/>
            <a:ext cx="4311940" cy="1285875"/>
          </a:xfrm>
        </p:spPr>
        <p:txBody>
          <a:bodyPr>
            <a:normAutofit/>
          </a:bodyPr>
          <a:lstStyle>
            <a:lvl1pPr marL="0" indent="0">
              <a:lnSpc>
                <a:spcPct val="100000"/>
              </a:lnSpc>
              <a:buNone/>
              <a:defRPr sz="2000" spc="0"/>
            </a:lvl1pPr>
          </a:lstStyle>
          <a:p>
            <a:pPr lvl="0"/>
            <a:endParaRPr lang="lt-LT"/>
          </a:p>
        </p:txBody>
      </p:sp>
      <p:sp>
        <p:nvSpPr>
          <p:cNvPr id="10" name="Text Placeholder 7">
            <a:extLst>
              <a:ext uri="{FF2B5EF4-FFF2-40B4-BE49-F238E27FC236}">
                <a16:creationId xmlns:a16="http://schemas.microsoft.com/office/drawing/2014/main" id="{07FFB8C9-5EAF-4597-820F-6BFB923CCFA3}"/>
              </a:ext>
            </a:extLst>
          </p:cNvPr>
          <p:cNvSpPr>
            <a:spLocks noGrp="1"/>
          </p:cNvSpPr>
          <p:nvPr>
            <p:ph type="body" sz="quarter" idx="27"/>
          </p:nvPr>
        </p:nvSpPr>
        <p:spPr>
          <a:xfrm>
            <a:off x="504824" y="5250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40577853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as + nuotrauka (fokusas)">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47660" y="790575"/>
            <a:ext cx="4533613"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47660" y="2438246"/>
            <a:ext cx="4526471" cy="380981"/>
          </a:xfrm>
        </p:spPr>
        <p:txBody>
          <a:bodyPr>
            <a:normAutofit/>
          </a:bodyPr>
          <a:lstStyle>
            <a:lvl1pPr marL="0" indent="0">
              <a:lnSpc>
                <a:spcPct val="100000"/>
              </a:lnSpc>
              <a:buNone/>
              <a:defRPr sz="2000" spc="0"/>
            </a:lvl1pPr>
          </a:lstStyle>
          <a:p>
            <a:pPr lvl="0"/>
            <a:endParaRPr lang="lt-LT"/>
          </a:p>
        </p:txBody>
      </p:sp>
      <p:sp>
        <p:nvSpPr>
          <p:cNvPr id="45" name="Text Placeholder 7"/>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8" name="Text Placeholder 7"/>
          <p:cNvSpPr>
            <a:spLocks noGrp="1"/>
          </p:cNvSpPr>
          <p:nvPr>
            <p:ph type="body" sz="quarter" idx="23"/>
          </p:nvPr>
        </p:nvSpPr>
        <p:spPr>
          <a:xfrm>
            <a:off x="347660"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0" y="3687388"/>
            <a:ext cx="4533611"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0" y="2819227"/>
            <a:ext cx="4533613"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0" y="4084005"/>
            <a:ext cx="4533612"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3" name="Text Placeholder 7"/>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4" name="Text Placeholder 7"/>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5" name="Text Placeholder 7"/>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7" name="Graphic 16">
            <a:extLst>
              <a:ext uri="{FF2B5EF4-FFF2-40B4-BE49-F238E27FC236}">
                <a16:creationId xmlns:a16="http://schemas.microsoft.com/office/drawing/2014/main" id="{475ED123-9680-4FD8-BF06-7B15E6373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1"/>
            <a:ext cx="2856231" cy="2856231"/>
          </a:xfrm>
          <a:prstGeom prst="rect">
            <a:avLst/>
          </a:prstGeom>
        </p:spPr>
      </p:pic>
      <p:pic>
        <p:nvPicPr>
          <p:cNvPr id="18" name="Graphic 17">
            <a:extLst>
              <a:ext uri="{FF2B5EF4-FFF2-40B4-BE49-F238E27FC236}">
                <a16:creationId xmlns:a16="http://schemas.microsoft.com/office/drawing/2014/main" id="{0644C5DB-3F0D-407C-A8BD-C77A4CF50B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42757" y="4001768"/>
            <a:ext cx="2856231" cy="2856231"/>
          </a:xfrm>
          <a:prstGeom prst="rect">
            <a:avLst/>
          </a:prstGeom>
        </p:spPr>
      </p:pic>
      <p:pic>
        <p:nvPicPr>
          <p:cNvPr id="19" name="Graphic 18">
            <a:extLst>
              <a:ext uri="{FF2B5EF4-FFF2-40B4-BE49-F238E27FC236}">
                <a16:creationId xmlns:a16="http://schemas.microsoft.com/office/drawing/2014/main" id="{2712A997-EC9F-4122-9123-A4C22C36E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21" name="Graphic 20">
            <a:extLst>
              <a:ext uri="{FF2B5EF4-FFF2-40B4-BE49-F238E27FC236}">
                <a16:creationId xmlns:a16="http://schemas.microsoft.com/office/drawing/2014/main" id="{BE6B7FC0-078D-4A1B-8872-33A35AB1B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cxnSp>
        <p:nvCxnSpPr>
          <p:cNvPr id="22" name="Straight Connector 21">
            <a:extLst>
              <a:ext uri="{FF2B5EF4-FFF2-40B4-BE49-F238E27FC236}">
                <a16:creationId xmlns:a16="http://schemas.microsoft.com/office/drawing/2014/main" id="{F2068E9E-71E1-4AF9-B652-2CB739E6A3B9}"/>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FBEACA7-9550-47A8-8DC4-351990D9B69D}"/>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0C109F61-D399-4416-BF4A-387F8EBF8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1"/>
            <a:ext cx="2856231" cy="2856231"/>
          </a:xfrm>
          <a:prstGeom prst="rect">
            <a:avLst/>
          </a:prstGeom>
        </p:spPr>
      </p:pic>
      <p:pic>
        <p:nvPicPr>
          <p:cNvPr id="25" name="Graphic 24">
            <a:extLst>
              <a:ext uri="{FF2B5EF4-FFF2-40B4-BE49-F238E27FC236}">
                <a16:creationId xmlns:a16="http://schemas.microsoft.com/office/drawing/2014/main" id="{9FE14FB2-6194-4C9E-A811-0B7C713D0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42757" y="4001768"/>
            <a:ext cx="2856231" cy="2856231"/>
          </a:xfrm>
          <a:prstGeom prst="rect">
            <a:avLst/>
          </a:prstGeom>
        </p:spPr>
      </p:pic>
      <p:pic>
        <p:nvPicPr>
          <p:cNvPr id="26" name="Graphic 25">
            <a:extLst>
              <a:ext uri="{FF2B5EF4-FFF2-40B4-BE49-F238E27FC236}">
                <a16:creationId xmlns:a16="http://schemas.microsoft.com/office/drawing/2014/main" id="{6463EA82-E94D-4FBE-AF25-B136B3A00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27" name="Graphic 26">
            <a:extLst>
              <a:ext uri="{FF2B5EF4-FFF2-40B4-BE49-F238E27FC236}">
                <a16:creationId xmlns:a16="http://schemas.microsoft.com/office/drawing/2014/main" id="{9759A5E8-B9D8-462E-AA68-D68AB5876A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653866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as + nuotrauk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422135"/>
            <a:ext cx="2390776" cy="380981"/>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1" y="3687388"/>
            <a:ext cx="2390776"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1" y="2819227"/>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1" y="4084005"/>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7" name="Picture Placeholder 2"/>
          <p:cNvSpPr>
            <a:spLocks noGrp="1"/>
          </p:cNvSpPr>
          <p:nvPr>
            <p:ph type="pic" sz="quarter" idx="29" hasCustomPrompt="1"/>
          </p:nvPr>
        </p:nvSpPr>
        <p:spPr>
          <a:xfrm>
            <a:off x="5303838" y="0"/>
            <a:ext cx="6888162" cy="6858000"/>
          </a:xfrm>
        </p:spPr>
        <p:txBody>
          <a:bodyPr/>
          <a:lstStyle>
            <a:lvl1pPr marL="0" indent="0">
              <a:buNone/>
              <a:defRPr/>
            </a:lvl1pPr>
          </a:lstStyle>
          <a:p>
            <a:r>
              <a:rPr lang="en-US"/>
              <a:t> </a:t>
            </a:r>
            <a:endParaRPr lang="lt-LT"/>
          </a:p>
        </p:txBody>
      </p:sp>
      <p:sp>
        <p:nvSpPr>
          <p:cNvPr id="21" name="Text Placeholder 7">
            <a:extLst>
              <a:ext uri="{FF2B5EF4-FFF2-40B4-BE49-F238E27FC236}">
                <a16:creationId xmlns:a16="http://schemas.microsoft.com/office/drawing/2014/main" id="{88DED5A6-8551-4CAD-B6DA-A0211C27CBB3}"/>
              </a:ext>
            </a:extLst>
          </p:cNvPr>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2" name="Text Placeholder 7">
            <a:extLst>
              <a:ext uri="{FF2B5EF4-FFF2-40B4-BE49-F238E27FC236}">
                <a16:creationId xmlns:a16="http://schemas.microsoft.com/office/drawing/2014/main" id="{FB1162CB-AA3C-4C86-A4C5-0E4A0D29E16F}"/>
              </a:ext>
            </a:extLst>
          </p:cNvPr>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3" name="Text Placeholder 7">
            <a:extLst>
              <a:ext uri="{FF2B5EF4-FFF2-40B4-BE49-F238E27FC236}">
                <a16:creationId xmlns:a16="http://schemas.microsoft.com/office/drawing/2014/main" id="{F6FFF7EE-DF2A-43AA-B98A-5E9EECA0AF21}"/>
              </a:ext>
            </a:extLst>
          </p:cNvPr>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24" name="Text Placeholder 7">
            <a:extLst>
              <a:ext uri="{FF2B5EF4-FFF2-40B4-BE49-F238E27FC236}">
                <a16:creationId xmlns:a16="http://schemas.microsoft.com/office/drawing/2014/main" id="{2796B23C-EE92-498E-AA05-A59605AEF529}"/>
              </a:ext>
            </a:extLst>
          </p:cNvPr>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cxnSp>
        <p:nvCxnSpPr>
          <p:cNvPr id="25" name="Straight Connector 24">
            <a:extLst>
              <a:ext uri="{FF2B5EF4-FFF2-40B4-BE49-F238E27FC236}">
                <a16:creationId xmlns:a16="http://schemas.microsoft.com/office/drawing/2014/main" id="{0E7A1441-0E3D-4F8B-B2B2-ADB5E843C878}"/>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6B1B4CC-C2F5-4ADB-8755-2F669A610C9B}"/>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292133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fokusas) + tekstas">
    <p:bg>
      <p:bgRef idx="1001">
        <a:schemeClr val="bg1"/>
      </p:bgRef>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495677" cy="2130815"/>
          </a:xfrm>
        </p:spPr>
        <p:txBody>
          <a:bodyPr>
            <a:normAutofit/>
          </a:bodyPr>
          <a:lstStyle>
            <a:lvl1pPr marL="0" indent="0">
              <a:lnSpc>
                <a:spcPct val="100000"/>
              </a:lnSpc>
              <a:buNone/>
              <a:defRPr sz="2000" spc="0"/>
            </a:lvl1pPr>
          </a:lstStyle>
          <a:p>
            <a:pPr lvl="0"/>
            <a:endParaRPr lang="lt-LT"/>
          </a:p>
        </p:txBody>
      </p:sp>
      <p:sp>
        <p:nvSpPr>
          <p:cNvPr id="54" name="Picture Placeholder 53"/>
          <p:cNvSpPr>
            <a:spLocks noGrp="1"/>
          </p:cNvSpPr>
          <p:nvPr>
            <p:ph type="pic" sz="quarter" idx="16" hasCustomPrompt="1"/>
          </p:nvPr>
        </p:nvSpPr>
        <p:spPr>
          <a:xfrm>
            <a:off x="-114300" y="-1"/>
            <a:ext cx="6994525" cy="6858000"/>
          </a:xfrm>
          <a:custGeom>
            <a:avLst/>
            <a:gdLst>
              <a:gd name="connsiteX0" fmla="*/ 0 w 6867525"/>
              <a:gd name="connsiteY0" fmla="*/ 0 h 6858000"/>
              <a:gd name="connsiteX1" fmla="*/ 2858167 w 6867525"/>
              <a:gd name="connsiteY1" fmla="*/ 0 h 6858000"/>
              <a:gd name="connsiteX2" fmla="*/ 3433763 w 6867525"/>
              <a:gd name="connsiteY2" fmla="*/ 0 h 6858000"/>
              <a:gd name="connsiteX3" fmla="*/ 4007771 w 6867525"/>
              <a:gd name="connsiteY3" fmla="*/ 0 h 6858000"/>
              <a:gd name="connsiteX4" fmla="*/ 4278393 w 6867525"/>
              <a:gd name="connsiteY4" fmla="*/ 55325 h 6858000"/>
              <a:gd name="connsiteX5" fmla="*/ 6867525 w 6867525"/>
              <a:gd name="connsiteY5" fmla="*/ 2867025 h 6858000"/>
              <a:gd name="connsiteX6" fmla="*/ 6867525 w 6867525"/>
              <a:gd name="connsiteY6" fmla="*/ 3064869 h 6858000"/>
              <a:gd name="connsiteX7" fmla="*/ 6867525 w 6867525"/>
              <a:gd name="connsiteY7" fmla="*/ 3238016 h 6858000"/>
              <a:gd name="connsiteX8" fmla="*/ 6867525 w 6867525"/>
              <a:gd name="connsiteY8" fmla="*/ 3388114 h 6858000"/>
              <a:gd name="connsiteX9" fmla="*/ 6867525 w 6867525"/>
              <a:gd name="connsiteY9" fmla="*/ 3420687 h 6858000"/>
              <a:gd name="connsiteX10" fmla="*/ 6867525 w 6867525"/>
              <a:gd name="connsiteY10" fmla="*/ 3516809 h 6858000"/>
              <a:gd name="connsiteX11" fmla="*/ 6867525 w 6867525"/>
              <a:gd name="connsiteY11" fmla="*/ 3625746 h 6858000"/>
              <a:gd name="connsiteX12" fmla="*/ 6867525 w 6867525"/>
              <a:gd name="connsiteY12" fmla="*/ 3716573 h 6858000"/>
              <a:gd name="connsiteX13" fmla="*/ 6867525 w 6867525"/>
              <a:gd name="connsiteY13" fmla="*/ 3790936 h 6858000"/>
              <a:gd name="connsiteX14" fmla="*/ 6867525 w 6867525"/>
              <a:gd name="connsiteY14" fmla="*/ 3850481 h 6858000"/>
              <a:gd name="connsiteX15" fmla="*/ 6867525 w 6867525"/>
              <a:gd name="connsiteY15" fmla="*/ 3896855 h 6858000"/>
              <a:gd name="connsiteX16" fmla="*/ 6867525 w 6867525"/>
              <a:gd name="connsiteY16" fmla="*/ 3931704 h 6858000"/>
              <a:gd name="connsiteX17" fmla="*/ 6867525 w 6867525"/>
              <a:gd name="connsiteY17" fmla="*/ 3956675 h 6858000"/>
              <a:gd name="connsiteX18" fmla="*/ 6867525 w 6867525"/>
              <a:gd name="connsiteY18" fmla="*/ 3973413 h 6858000"/>
              <a:gd name="connsiteX19" fmla="*/ 6867525 w 6867525"/>
              <a:gd name="connsiteY19" fmla="*/ 3988780 h 6858000"/>
              <a:gd name="connsiteX20" fmla="*/ 6867525 w 6867525"/>
              <a:gd name="connsiteY20" fmla="*/ 3990975 h 6858000"/>
              <a:gd name="connsiteX21" fmla="*/ 6867525 w 6867525"/>
              <a:gd name="connsiteY21" fmla="*/ 6858000 h 6858000"/>
              <a:gd name="connsiteX22" fmla="*/ 4007770 w 6867525"/>
              <a:gd name="connsiteY22" fmla="*/ 6858000 h 6858000"/>
              <a:gd name="connsiteX23" fmla="*/ 3805411 w 6867525"/>
              <a:gd name="connsiteY23" fmla="*/ 6858000 h 6858000"/>
              <a:gd name="connsiteX24" fmla="*/ 3628312 w 6867525"/>
              <a:gd name="connsiteY24" fmla="*/ 6858000 h 6858000"/>
              <a:gd name="connsiteX25" fmla="*/ 3474788 w 6867525"/>
              <a:gd name="connsiteY25" fmla="*/ 6858000 h 6858000"/>
              <a:gd name="connsiteX26" fmla="*/ 3433763 w 6867525"/>
              <a:gd name="connsiteY26" fmla="*/ 6858000 h 6858000"/>
              <a:gd name="connsiteX27" fmla="*/ 3343156 w 6867525"/>
              <a:gd name="connsiteY27" fmla="*/ 6858000 h 6858000"/>
              <a:gd name="connsiteX28" fmla="*/ 3231733 w 6867525"/>
              <a:gd name="connsiteY28" fmla="*/ 6858000 h 6858000"/>
              <a:gd name="connsiteX29" fmla="*/ 3138833 w 6867525"/>
              <a:gd name="connsiteY29" fmla="*/ 6858000 h 6858000"/>
              <a:gd name="connsiteX30" fmla="*/ 3062773 w 6867525"/>
              <a:gd name="connsiteY30" fmla="*/ 6858000 h 6858000"/>
              <a:gd name="connsiteX31" fmla="*/ 3001869 w 6867525"/>
              <a:gd name="connsiteY31" fmla="*/ 6858000 h 6858000"/>
              <a:gd name="connsiteX32" fmla="*/ 2954436 w 6867525"/>
              <a:gd name="connsiteY32" fmla="*/ 6858000 h 6858000"/>
              <a:gd name="connsiteX33" fmla="*/ 2918792 w 6867525"/>
              <a:gd name="connsiteY33" fmla="*/ 6858000 h 6858000"/>
              <a:gd name="connsiteX34" fmla="*/ 2893251 w 6867525"/>
              <a:gd name="connsiteY34" fmla="*/ 6858000 h 6858000"/>
              <a:gd name="connsiteX35" fmla="*/ 2876131 w 6867525"/>
              <a:gd name="connsiteY35" fmla="*/ 6858000 h 6858000"/>
              <a:gd name="connsiteX36" fmla="*/ 2860414 w 6867525"/>
              <a:gd name="connsiteY36" fmla="*/ 6858000 h 6858000"/>
              <a:gd name="connsiteX37" fmla="*/ 2858168 w 6867525"/>
              <a:gd name="connsiteY37" fmla="*/ 6858000 h 6858000"/>
              <a:gd name="connsiteX38" fmla="*/ 0 w 6867525"/>
              <a:gd name="connsiteY38" fmla="*/ 6858000 h 6858000"/>
              <a:gd name="connsiteX39" fmla="*/ 0 w 6867525"/>
              <a:gd name="connsiteY39" fmla="*/ 3998785 h 6858000"/>
              <a:gd name="connsiteX40" fmla="*/ 0 w 6867525"/>
              <a:gd name="connsiteY40" fmla="*/ 3420687 h 6858000"/>
              <a:gd name="connsiteX41" fmla="*/ 0 w 6867525"/>
              <a:gd name="connsiteY41" fmla="*/ 2859216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114300 w 6981825"/>
              <a:gd name="connsiteY41" fmla="*/ 2859216 h 6858000"/>
              <a:gd name="connsiteX42" fmla="*/ 0 w 6981825"/>
              <a:gd name="connsiteY42" fmla="*/ 0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0 w 6981825"/>
              <a:gd name="connsiteY41" fmla="*/ 2859216 h 6858000"/>
              <a:gd name="connsiteX42" fmla="*/ 0 w 69818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0 w 6994525"/>
              <a:gd name="connsiteY39" fmla="*/ 39987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83400"/>
              <a:gd name="connsiteX1" fmla="*/ 2985167 w 6994525"/>
              <a:gd name="connsiteY1" fmla="*/ 0 h 6883400"/>
              <a:gd name="connsiteX2" fmla="*/ 3560763 w 6994525"/>
              <a:gd name="connsiteY2" fmla="*/ 0 h 6883400"/>
              <a:gd name="connsiteX3" fmla="*/ 4134771 w 6994525"/>
              <a:gd name="connsiteY3" fmla="*/ 0 h 6883400"/>
              <a:gd name="connsiteX4" fmla="*/ 4405393 w 6994525"/>
              <a:gd name="connsiteY4" fmla="*/ 55325 h 6883400"/>
              <a:gd name="connsiteX5" fmla="*/ 6994525 w 6994525"/>
              <a:gd name="connsiteY5" fmla="*/ 2867025 h 6883400"/>
              <a:gd name="connsiteX6" fmla="*/ 6994525 w 6994525"/>
              <a:gd name="connsiteY6" fmla="*/ 3064869 h 6883400"/>
              <a:gd name="connsiteX7" fmla="*/ 6994525 w 6994525"/>
              <a:gd name="connsiteY7" fmla="*/ 3238016 h 6883400"/>
              <a:gd name="connsiteX8" fmla="*/ 6994525 w 6994525"/>
              <a:gd name="connsiteY8" fmla="*/ 3388114 h 6883400"/>
              <a:gd name="connsiteX9" fmla="*/ 6994525 w 6994525"/>
              <a:gd name="connsiteY9" fmla="*/ 3420687 h 6883400"/>
              <a:gd name="connsiteX10" fmla="*/ 6994525 w 6994525"/>
              <a:gd name="connsiteY10" fmla="*/ 3516809 h 6883400"/>
              <a:gd name="connsiteX11" fmla="*/ 6994525 w 6994525"/>
              <a:gd name="connsiteY11" fmla="*/ 3625746 h 6883400"/>
              <a:gd name="connsiteX12" fmla="*/ 6994525 w 6994525"/>
              <a:gd name="connsiteY12" fmla="*/ 3716573 h 6883400"/>
              <a:gd name="connsiteX13" fmla="*/ 6994525 w 6994525"/>
              <a:gd name="connsiteY13" fmla="*/ 3790936 h 6883400"/>
              <a:gd name="connsiteX14" fmla="*/ 6994525 w 6994525"/>
              <a:gd name="connsiteY14" fmla="*/ 3850481 h 6883400"/>
              <a:gd name="connsiteX15" fmla="*/ 6994525 w 6994525"/>
              <a:gd name="connsiteY15" fmla="*/ 3896855 h 6883400"/>
              <a:gd name="connsiteX16" fmla="*/ 6994525 w 6994525"/>
              <a:gd name="connsiteY16" fmla="*/ 3931704 h 6883400"/>
              <a:gd name="connsiteX17" fmla="*/ 6994525 w 6994525"/>
              <a:gd name="connsiteY17" fmla="*/ 3956675 h 6883400"/>
              <a:gd name="connsiteX18" fmla="*/ 6994525 w 6994525"/>
              <a:gd name="connsiteY18" fmla="*/ 3973413 h 6883400"/>
              <a:gd name="connsiteX19" fmla="*/ 6994525 w 6994525"/>
              <a:gd name="connsiteY19" fmla="*/ 3988780 h 6883400"/>
              <a:gd name="connsiteX20" fmla="*/ 6994525 w 6994525"/>
              <a:gd name="connsiteY20" fmla="*/ 3990975 h 6883400"/>
              <a:gd name="connsiteX21" fmla="*/ 6994525 w 6994525"/>
              <a:gd name="connsiteY21" fmla="*/ 6858000 h 6883400"/>
              <a:gd name="connsiteX22" fmla="*/ 4134770 w 6994525"/>
              <a:gd name="connsiteY22" fmla="*/ 6858000 h 6883400"/>
              <a:gd name="connsiteX23" fmla="*/ 3932411 w 6994525"/>
              <a:gd name="connsiteY23" fmla="*/ 6858000 h 6883400"/>
              <a:gd name="connsiteX24" fmla="*/ 3755312 w 6994525"/>
              <a:gd name="connsiteY24" fmla="*/ 6858000 h 6883400"/>
              <a:gd name="connsiteX25" fmla="*/ 3601788 w 6994525"/>
              <a:gd name="connsiteY25" fmla="*/ 6858000 h 6883400"/>
              <a:gd name="connsiteX26" fmla="*/ 3560763 w 6994525"/>
              <a:gd name="connsiteY26" fmla="*/ 6858000 h 6883400"/>
              <a:gd name="connsiteX27" fmla="*/ 3470156 w 6994525"/>
              <a:gd name="connsiteY27" fmla="*/ 6858000 h 6883400"/>
              <a:gd name="connsiteX28" fmla="*/ 3358733 w 6994525"/>
              <a:gd name="connsiteY28" fmla="*/ 6858000 h 6883400"/>
              <a:gd name="connsiteX29" fmla="*/ 3265833 w 6994525"/>
              <a:gd name="connsiteY29" fmla="*/ 6858000 h 6883400"/>
              <a:gd name="connsiteX30" fmla="*/ 3189773 w 6994525"/>
              <a:gd name="connsiteY30" fmla="*/ 6858000 h 6883400"/>
              <a:gd name="connsiteX31" fmla="*/ 3128869 w 6994525"/>
              <a:gd name="connsiteY31" fmla="*/ 6858000 h 6883400"/>
              <a:gd name="connsiteX32" fmla="*/ 3081436 w 6994525"/>
              <a:gd name="connsiteY32" fmla="*/ 6858000 h 6883400"/>
              <a:gd name="connsiteX33" fmla="*/ 3045792 w 6994525"/>
              <a:gd name="connsiteY33" fmla="*/ 6858000 h 6883400"/>
              <a:gd name="connsiteX34" fmla="*/ 3020251 w 6994525"/>
              <a:gd name="connsiteY34" fmla="*/ 6858000 h 6883400"/>
              <a:gd name="connsiteX35" fmla="*/ 3003131 w 6994525"/>
              <a:gd name="connsiteY35" fmla="*/ 6858000 h 6883400"/>
              <a:gd name="connsiteX36" fmla="*/ 2987414 w 6994525"/>
              <a:gd name="connsiteY36" fmla="*/ 6858000 h 6883400"/>
              <a:gd name="connsiteX37" fmla="*/ 2985168 w 6994525"/>
              <a:gd name="connsiteY37" fmla="*/ 6858000 h 6883400"/>
              <a:gd name="connsiteX38" fmla="*/ 0 w 6994525"/>
              <a:gd name="connsiteY38" fmla="*/ 6883400 h 6883400"/>
              <a:gd name="connsiteX39" fmla="*/ 12700 w 6994525"/>
              <a:gd name="connsiteY39" fmla="*/ 4011485 h 6883400"/>
              <a:gd name="connsiteX40" fmla="*/ 0 w 6994525"/>
              <a:gd name="connsiteY40" fmla="*/ 3420687 h 6883400"/>
              <a:gd name="connsiteX41" fmla="*/ 12700 w 6994525"/>
              <a:gd name="connsiteY41" fmla="*/ 2859216 h 6883400"/>
              <a:gd name="connsiteX42" fmla="*/ 12700 w 6994525"/>
              <a:gd name="connsiteY42" fmla="*/ 0 h 68834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94525" h="6858000">
                <a:moveTo>
                  <a:pt x="12700" y="0"/>
                </a:moveTo>
                <a:lnTo>
                  <a:pt x="2985167" y="0"/>
                </a:lnTo>
                <a:lnTo>
                  <a:pt x="3560763" y="0"/>
                </a:lnTo>
                <a:lnTo>
                  <a:pt x="4134771" y="0"/>
                </a:lnTo>
                <a:lnTo>
                  <a:pt x="4405393" y="55325"/>
                </a:lnTo>
                <a:cubicBezTo>
                  <a:pt x="5739189" y="384572"/>
                  <a:pt x="6771849" y="1491853"/>
                  <a:pt x="6994525" y="2867025"/>
                </a:cubicBezTo>
                <a:lnTo>
                  <a:pt x="6994525" y="3064869"/>
                </a:lnTo>
                <a:lnTo>
                  <a:pt x="6994525" y="3238016"/>
                </a:lnTo>
                <a:lnTo>
                  <a:pt x="6994525" y="3388114"/>
                </a:lnTo>
                <a:lnTo>
                  <a:pt x="6994525" y="3420687"/>
                </a:lnTo>
                <a:lnTo>
                  <a:pt x="6994525" y="3516809"/>
                </a:lnTo>
                <a:lnTo>
                  <a:pt x="6994525" y="3625746"/>
                </a:lnTo>
                <a:lnTo>
                  <a:pt x="6994525" y="3716573"/>
                </a:lnTo>
                <a:lnTo>
                  <a:pt x="6994525" y="3790936"/>
                </a:lnTo>
                <a:lnTo>
                  <a:pt x="6994525" y="3850481"/>
                </a:lnTo>
                <a:lnTo>
                  <a:pt x="6994525" y="3896855"/>
                </a:lnTo>
                <a:lnTo>
                  <a:pt x="6994525" y="3931704"/>
                </a:lnTo>
                <a:lnTo>
                  <a:pt x="6994525" y="3956675"/>
                </a:lnTo>
                <a:lnTo>
                  <a:pt x="6994525" y="3973413"/>
                </a:lnTo>
                <a:lnTo>
                  <a:pt x="6994525" y="3988780"/>
                </a:lnTo>
                <a:lnTo>
                  <a:pt x="6994525" y="3990975"/>
                </a:lnTo>
                <a:lnTo>
                  <a:pt x="6994525" y="6858000"/>
                </a:lnTo>
                <a:lnTo>
                  <a:pt x="4134770" y="6858000"/>
                </a:lnTo>
                <a:lnTo>
                  <a:pt x="3932411" y="6858000"/>
                </a:lnTo>
                <a:lnTo>
                  <a:pt x="3755312" y="6858000"/>
                </a:lnTo>
                <a:lnTo>
                  <a:pt x="3601788" y="6858000"/>
                </a:lnTo>
                <a:lnTo>
                  <a:pt x="3560763" y="6858000"/>
                </a:lnTo>
                <a:lnTo>
                  <a:pt x="3470156" y="6858000"/>
                </a:lnTo>
                <a:lnTo>
                  <a:pt x="3358733" y="6858000"/>
                </a:lnTo>
                <a:lnTo>
                  <a:pt x="3265833" y="6858000"/>
                </a:lnTo>
                <a:lnTo>
                  <a:pt x="3189773" y="6858000"/>
                </a:lnTo>
                <a:lnTo>
                  <a:pt x="3128869" y="6858000"/>
                </a:lnTo>
                <a:lnTo>
                  <a:pt x="3081436" y="6858000"/>
                </a:lnTo>
                <a:lnTo>
                  <a:pt x="3045792" y="6858000"/>
                </a:lnTo>
                <a:lnTo>
                  <a:pt x="3020251" y="6858000"/>
                </a:lnTo>
                <a:lnTo>
                  <a:pt x="3003131" y="6858000"/>
                </a:lnTo>
                <a:lnTo>
                  <a:pt x="2987414" y="6858000"/>
                </a:lnTo>
                <a:lnTo>
                  <a:pt x="2985168" y="6858000"/>
                </a:lnTo>
                <a:lnTo>
                  <a:pt x="0" y="6858000"/>
                </a:lnTo>
                <a:cubicBezTo>
                  <a:pt x="4233" y="5900695"/>
                  <a:pt x="8467" y="4968790"/>
                  <a:pt x="12700" y="4011485"/>
                </a:cubicBezTo>
                <a:lnTo>
                  <a:pt x="0" y="3420687"/>
                </a:lnTo>
                <a:lnTo>
                  <a:pt x="12700" y="2859216"/>
                </a:lnTo>
                <a:lnTo>
                  <a:pt x="12700" y="0"/>
                </a:lnTo>
                <a:close/>
              </a:path>
            </a:pathLst>
          </a:custGeom>
        </p:spPr>
        <p:txBody>
          <a:bodyPr wrap="square">
            <a:noAutofit/>
          </a:bodyPr>
          <a:lstStyle>
            <a:lvl1pPr marL="0" indent="0">
              <a:buNone/>
              <a:defRPr/>
            </a:lvl1pPr>
          </a:lstStyle>
          <a:p>
            <a:r>
              <a:rPr lang="en-US"/>
              <a:t> </a:t>
            </a:r>
            <a:endParaRPr lang="lt-LT"/>
          </a:p>
        </p:txBody>
      </p:sp>
      <p:pic>
        <p:nvPicPr>
          <p:cNvPr id="8" name="Graphic 7">
            <a:extLst>
              <a:ext uri="{FF2B5EF4-FFF2-40B4-BE49-F238E27FC236}">
                <a16:creationId xmlns:a16="http://schemas.microsoft.com/office/drawing/2014/main" id="{EF90AFBD-33C9-4EC3-B944-AB492E3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962399" y="-1"/>
            <a:ext cx="2917825" cy="2917825"/>
          </a:xfrm>
          <a:prstGeom prst="rect">
            <a:avLst/>
          </a:prstGeom>
        </p:spPr>
      </p:pic>
      <p:pic>
        <p:nvPicPr>
          <p:cNvPr id="12" name="Graphic 11">
            <a:extLst>
              <a:ext uri="{FF2B5EF4-FFF2-40B4-BE49-F238E27FC236}">
                <a16:creationId xmlns:a16="http://schemas.microsoft.com/office/drawing/2014/main" id="{E697E080-29AD-4234-A886-CE0368C31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962399" y="-1"/>
            <a:ext cx="2917825" cy="2917825"/>
          </a:xfrm>
          <a:prstGeom prst="rect">
            <a:avLst/>
          </a:prstGeom>
        </p:spPr>
      </p:pic>
      <p:sp>
        <p:nvSpPr>
          <p:cNvPr id="9" name="Text Placeholder 7">
            <a:extLst>
              <a:ext uri="{FF2B5EF4-FFF2-40B4-BE49-F238E27FC236}">
                <a16:creationId xmlns:a16="http://schemas.microsoft.com/office/drawing/2014/main" id="{FBD90152-9BFA-475A-836A-C430C1ED736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129796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2203637"/>
            <a:ext cx="1809749"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2198418"/>
            <a:ext cx="180974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2" y="2198418"/>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3264736"/>
            <a:ext cx="1809750"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01001" y="3261326"/>
            <a:ext cx="1809750"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0" y="3261326"/>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1845687"/>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186163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185638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1856380"/>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2198418"/>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0999" y="3261326"/>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57" name="Text Placeholder 7">
            <a:extLst>
              <a:ext uri="{FF2B5EF4-FFF2-40B4-BE49-F238E27FC236}">
                <a16:creationId xmlns:a16="http://schemas.microsoft.com/office/drawing/2014/main" id="{ABEC9021-4BB2-4664-A463-07C40B181DC5}"/>
              </a:ext>
            </a:extLst>
          </p:cNvPr>
          <p:cNvSpPr>
            <a:spLocks noGrp="1"/>
          </p:cNvSpPr>
          <p:nvPr>
            <p:ph type="body" sz="quarter" idx="26"/>
          </p:nvPr>
        </p:nvSpPr>
        <p:spPr>
          <a:xfrm>
            <a:off x="4190999" y="4607368"/>
            <a:ext cx="1809749" cy="929143"/>
          </a:xfrm>
        </p:spPr>
        <p:txBody>
          <a:bodyPr>
            <a:normAutofit/>
          </a:bodyPr>
          <a:lstStyle>
            <a:lvl1pPr marL="0" indent="0">
              <a:lnSpc>
                <a:spcPct val="100000"/>
              </a:lnSpc>
              <a:buNone/>
              <a:defRPr sz="2000" spc="0"/>
            </a:lvl1pPr>
          </a:lstStyle>
          <a:p>
            <a:pPr lvl="0"/>
            <a:endParaRPr lang="lt-LT"/>
          </a:p>
        </p:txBody>
      </p:sp>
      <p:sp>
        <p:nvSpPr>
          <p:cNvPr id="58" name="Text Placeholder 7">
            <a:extLst>
              <a:ext uri="{FF2B5EF4-FFF2-40B4-BE49-F238E27FC236}">
                <a16:creationId xmlns:a16="http://schemas.microsoft.com/office/drawing/2014/main" id="{A0F0245B-34A4-4464-B3ED-89C07460D0C3}"/>
              </a:ext>
            </a:extLst>
          </p:cNvPr>
          <p:cNvSpPr>
            <a:spLocks noGrp="1"/>
          </p:cNvSpPr>
          <p:nvPr>
            <p:ph type="body" sz="quarter" idx="27"/>
          </p:nvPr>
        </p:nvSpPr>
        <p:spPr>
          <a:xfrm>
            <a:off x="6096001" y="4602149"/>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59" name="Text Placeholder 7">
            <a:extLst>
              <a:ext uri="{FF2B5EF4-FFF2-40B4-BE49-F238E27FC236}">
                <a16:creationId xmlns:a16="http://schemas.microsoft.com/office/drawing/2014/main" id="{4D3E81C8-C3F0-45CD-979E-58D23ABABE72}"/>
              </a:ext>
            </a:extLst>
          </p:cNvPr>
          <p:cNvSpPr>
            <a:spLocks noGrp="1"/>
          </p:cNvSpPr>
          <p:nvPr>
            <p:ph type="body" sz="quarter" idx="28"/>
          </p:nvPr>
        </p:nvSpPr>
        <p:spPr>
          <a:xfrm>
            <a:off x="8028820"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0" name="Text Placeholder 7">
            <a:extLst>
              <a:ext uri="{FF2B5EF4-FFF2-40B4-BE49-F238E27FC236}">
                <a16:creationId xmlns:a16="http://schemas.microsoft.com/office/drawing/2014/main" id="{FF2C1C9F-1E08-4E91-84A2-12484D5869D6}"/>
              </a:ext>
            </a:extLst>
          </p:cNvPr>
          <p:cNvSpPr>
            <a:spLocks noGrp="1"/>
          </p:cNvSpPr>
          <p:nvPr>
            <p:ph type="body" sz="quarter" idx="29"/>
          </p:nvPr>
        </p:nvSpPr>
        <p:spPr>
          <a:xfrm>
            <a:off x="6095999" y="5668467"/>
            <a:ext cx="1809749"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1" name="Text Placeholder 7">
            <a:extLst>
              <a:ext uri="{FF2B5EF4-FFF2-40B4-BE49-F238E27FC236}">
                <a16:creationId xmlns:a16="http://schemas.microsoft.com/office/drawing/2014/main" id="{D90D1C27-CAAA-4784-8582-08C9DE1A3EAF}"/>
              </a:ext>
            </a:extLst>
          </p:cNvPr>
          <p:cNvSpPr>
            <a:spLocks noGrp="1"/>
          </p:cNvSpPr>
          <p:nvPr>
            <p:ph type="body" sz="quarter" idx="30"/>
          </p:nvPr>
        </p:nvSpPr>
        <p:spPr>
          <a:xfrm>
            <a:off x="8028820" y="5665057"/>
            <a:ext cx="1781931"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62" name="Text Placeholder 7">
            <a:extLst>
              <a:ext uri="{FF2B5EF4-FFF2-40B4-BE49-F238E27FC236}">
                <a16:creationId xmlns:a16="http://schemas.microsoft.com/office/drawing/2014/main" id="{6FA09204-AA7A-4D45-AAEF-EE4FC7D65DD9}"/>
              </a:ext>
            </a:extLst>
          </p:cNvPr>
          <p:cNvSpPr>
            <a:spLocks noGrp="1"/>
          </p:cNvSpPr>
          <p:nvPr>
            <p:ph type="body" sz="quarter" idx="31"/>
          </p:nvPr>
        </p:nvSpPr>
        <p:spPr>
          <a:xfrm>
            <a:off x="9906000" y="5665057"/>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3" name="Text Placeholder 7">
            <a:extLst>
              <a:ext uri="{FF2B5EF4-FFF2-40B4-BE49-F238E27FC236}">
                <a16:creationId xmlns:a16="http://schemas.microsoft.com/office/drawing/2014/main" id="{C19FFF97-3AB6-4B79-BD48-B2D1F67A2055}"/>
              </a:ext>
            </a:extLst>
          </p:cNvPr>
          <p:cNvSpPr>
            <a:spLocks noGrp="1"/>
          </p:cNvSpPr>
          <p:nvPr>
            <p:ph type="body" sz="quarter" idx="32" hasCustomPrompt="1"/>
          </p:nvPr>
        </p:nvSpPr>
        <p:spPr>
          <a:xfrm>
            <a:off x="4190999" y="424941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5</a:t>
            </a:r>
          </a:p>
        </p:txBody>
      </p:sp>
      <p:sp>
        <p:nvSpPr>
          <p:cNvPr id="64" name="Text Placeholder 7">
            <a:extLst>
              <a:ext uri="{FF2B5EF4-FFF2-40B4-BE49-F238E27FC236}">
                <a16:creationId xmlns:a16="http://schemas.microsoft.com/office/drawing/2014/main" id="{FE7A5561-5B4E-491E-8C9E-B8B3994F9578}"/>
              </a:ext>
            </a:extLst>
          </p:cNvPr>
          <p:cNvSpPr>
            <a:spLocks noGrp="1"/>
          </p:cNvSpPr>
          <p:nvPr>
            <p:ph type="body" sz="quarter" idx="33" hasCustomPrompt="1"/>
          </p:nvPr>
        </p:nvSpPr>
        <p:spPr>
          <a:xfrm>
            <a:off x="6095999" y="4265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6</a:t>
            </a:r>
          </a:p>
        </p:txBody>
      </p:sp>
      <p:sp>
        <p:nvSpPr>
          <p:cNvPr id="65" name="Text Placeholder 7">
            <a:extLst>
              <a:ext uri="{FF2B5EF4-FFF2-40B4-BE49-F238E27FC236}">
                <a16:creationId xmlns:a16="http://schemas.microsoft.com/office/drawing/2014/main" id="{2D4E8A50-07D7-482D-8823-AFA4199E8442}"/>
              </a:ext>
            </a:extLst>
          </p:cNvPr>
          <p:cNvSpPr>
            <a:spLocks noGrp="1"/>
          </p:cNvSpPr>
          <p:nvPr>
            <p:ph type="body" sz="quarter" idx="34" hasCustomPrompt="1"/>
          </p:nvPr>
        </p:nvSpPr>
        <p:spPr>
          <a:xfrm>
            <a:off x="8015287" y="4260112"/>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7</a:t>
            </a:r>
          </a:p>
        </p:txBody>
      </p:sp>
      <p:sp>
        <p:nvSpPr>
          <p:cNvPr id="66" name="Text Placeholder 7">
            <a:extLst>
              <a:ext uri="{FF2B5EF4-FFF2-40B4-BE49-F238E27FC236}">
                <a16:creationId xmlns:a16="http://schemas.microsoft.com/office/drawing/2014/main" id="{36377100-7689-4216-9DD9-CAEB25958D10}"/>
              </a:ext>
            </a:extLst>
          </p:cNvPr>
          <p:cNvSpPr>
            <a:spLocks noGrp="1"/>
          </p:cNvSpPr>
          <p:nvPr>
            <p:ph type="body" sz="quarter" idx="35" hasCustomPrompt="1"/>
          </p:nvPr>
        </p:nvSpPr>
        <p:spPr>
          <a:xfrm>
            <a:off x="9910766" y="426011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8</a:t>
            </a:r>
          </a:p>
        </p:txBody>
      </p:sp>
      <p:sp>
        <p:nvSpPr>
          <p:cNvPr id="67" name="Text Placeholder 7">
            <a:extLst>
              <a:ext uri="{FF2B5EF4-FFF2-40B4-BE49-F238E27FC236}">
                <a16:creationId xmlns:a16="http://schemas.microsoft.com/office/drawing/2014/main" id="{9C9B721D-6F0C-4CC3-81E9-F3AB3434E83A}"/>
              </a:ext>
            </a:extLst>
          </p:cNvPr>
          <p:cNvSpPr>
            <a:spLocks noGrp="1"/>
          </p:cNvSpPr>
          <p:nvPr>
            <p:ph type="body" sz="quarter" idx="36"/>
          </p:nvPr>
        </p:nvSpPr>
        <p:spPr>
          <a:xfrm>
            <a:off x="9906002"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8" name="Text Placeholder 7">
            <a:extLst>
              <a:ext uri="{FF2B5EF4-FFF2-40B4-BE49-F238E27FC236}">
                <a16:creationId xmlns:a16="http://schemas.microsoft.com/office/drawing/2014/main" id="{9326B155-FE36-49F1-BE46-286572F42750}"/>
              </a:ext>
            </a:extLst>
          </p:cNvPr>
          <p:cNvSpPr>
            <a:spLocks noGrp="1"/>
          </p:cNvSpPr>
          <p:nvPr>
            <p:ph type="body" sz="quarter" idx="37"/>
          </p:nvPr>
        </p:nvSpPr>
        <p:spPr>
          <a:xfrm>
            <a:off x="4190999" y="5665057"/>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3529712435"/>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otrauka + tekst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848101" cy="3543690"/>
          </a:xfrm>
        </p:spPr>
        <p:txBody>
          <a:bodyPr>
            <a:normAutofit/>
          </a:bodyPr>
          <a:lstStyle>
            <a:lvl1pPr marL="0" indent="0">
              <a:lnSpc>
                <a:spcPct val="100000"/>
              </a:lnSpc>
              <a:buNone/>
              <a:defRPr sz="2000" spc="0"/>
            </a:lvl1pPr>
          </a:lstStyle>
          <a:p>
            <a:pPr lvl="0"/>
            <a:endParaRPr lang="lt-LT"/>
          </a:p>
        </p:txBody>
      </p:sp>
      <p:sp>
        <p:nvSpPr>
          <p:cNvPr id="9" name="Picture Placeholder 2"/>
          <p:cNvSpPr>
            <a:spLocks noGrp="1"/>
          </p:cNvSpPr>
          <p:nvPr>
            <p:ph type="pic" sz="quarter" idx="23" hasCustomPrompt="1"/>
          </p:nvPr>
        </p:nvSpPr>
        <p:spPr>
          <a:xfrm>
            <a:off x="-114300" y="0"/>
            <a:ext cx="6994525" cy="6858000"/>
          </a:xfrm>
          <a:solidFill>
            <a:schemeClr val="bg1"/>
          </a:solidFill>
        </p:spPr>
        <p:txBody>
          <a:bodyPr/>
          <a:lstStyle>
            <a:lvl1pPr marL="0" indent="0">
              <a:buNone/>
              <a:defRPr/>
            </a:lvl1pPr>
          </a:lstStyle>
          <a:p>
            <a:r>
              <a:rPr lang="en-US"/>
              <a:t> </a:t>
            </a:r>
            <a:endParaRPr lang="lt-LT"/>
          </a:p>
        </p:txBody>
      </p:sp>
      <p:sp>
        <p:nvSpPr>
          <p:cNvPr id="5" name="Text Placeholder 7">
            <a:extLst>
              <a:ext uri="{FF2B5EF4-FFF2-40B4-BE49-F238E27FC236}">
                <a16:creationId xmlns:a16="http://schemas.microsoft.com/office/drawing/2014/main" id="{6B493A62-2105-4CB1-B1A7-66FE468E5A1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409008849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ščia skaidrė">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49591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52423" y="790575"/>
            <a:ext cx="7648680" cy="601345"/>
          </a:xfrm>
        </p:spPr>
        <p:txBody>
          <a:bodyPr>
            <a:normAutofit/>
          </a:bodyPr>
          <a:lstStyle>
            <a:lvl1pPr marL="0" indent="0">
              <a:buNone/>
              <a:defRPr sz="4800" spc="-150"/>
            </a:lvl1pPr>
          </a:lstStyle>
          <a:p>
            <a:pPr lvl="0"/>
            <a:endParaRPr lang="lt-LT"/>
          </a:p>
        </p:txBody>
      </p:sp>
      <p:sp>
        <p:nvSpPr>
          <p:cNvPr id="10" name="Text Placeholder 7"/>
          <p:cNvSpPr>
            <a:spLocks noGrp="1"/>
          </p:cNvSpPr>
          <p:nvPr>
            <p:ph type="body" sz="quarter" idx="23"/>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Text Placeholder 7"/>
          <p:cNvSpPr>
            <a:spLocks noGrp="1"/>
          </p:cNvSpPr>
          <p:nvPr>
            <p:ph type="body" sz="quarter" idx="20"/>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28" name="Text Placeholder 7"/>
          <p:cNvSpPr>
            <a:spLocks noGrp="1"/>
          </p:cNvSpPr>
          <p:nvPr>
            <p:ph type="body" sz="quarter" idx="37"/>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7" name="Text Placeholder 7"/>
          <p:cNvSpPr>
            <a:spLocks noGrp="1"/>
          </p:cNvSpPr>
          <p:nvPr>
            <p:ph type="body" sz="quarter" idx="38"/>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8" name="Text Placeholder 7"/>
          <p:cNvSpPr>
            <a:spLocks noGrp="1"/>
          </p:cNvSpPr>
          <p:nvPr>
            <p:ph type="body" sz="quarter" idx="39"/>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39" name="Text Placeholder 7"/>
          <p:cNvSpPr>
            <a:spLocks noGrp="1"/>
          </p:cNvSpPr>
          <p:nvPr>
            <p:ph type="body" sz="quarter" idx="40"/>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0" name="Text Placeholder 7"/>
          <p:cNvSpPr>
            <a:spLocks noGrp="1"/>
          </p:cNvSpPr>
          <p:nvPr>
            <p:ph type="body" sz="quarter" idx="4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p:nvPr>
        </p:nvSpPr>
        <p:spPr>
          <a:xfrm>
            <a:off x="352422" y="4157857"/>
            <a:ext cx="2167258" cy="393657"/>
          </a:xfrm>
        </p:spPr>
        <p:txBody>
          <a:bodyPr>
            <a:normAutofit/>
          </a:bodyPr>
          <a:lstStyle>
            <a:lvl1pPr marL="0" indent="0">
              <a:lnSpc>
                <a:spcPct val="100000"/>
              </a:lnSpc>
              <a:buNone/>
              <a:defRPr sz="2000" spc="0"/>
            </a:lvl1pPr>
          </a:lstStyle>
          <a:p>
            <a:pPr lvl="0"/>
            <a:endParaRPr lang="lt-LT"/>
          </a:p>
        </p:txBody>
      </p:sp>
      <p:sp>
        <p:nvSpPr>
          <p:cNvPr id="46" name="Text Placeholder 7"/>
          <p:cNvSpPr>
            <a:spLocks noGrp="1"/>
          </p:cNvSpPr>
          <p:nvPr>
            <p:ph type="body" sz="quarter" idx="46"/>
          </p:nvPr>
        </p:nvSpPr>
        <p:spPr>
          <a:xfrm>
            <a:off x="3210290" y="4157857"/>
            <a:ext cx="2167258" cy="393657"/>
          </a:xfrm>
        </p:spPr>
        <p:txBody>
          <a:bodyPr>
            <a:normAutofit/>
          </a:bodyPr>
          <a:lstStyle>
            <a:lvl1pPr marL="0" indent="0">
              <a:lnSpc>
                <a:spcPct val="100000"/>
              </a:lnSpc>
              <a:buNone/>
              <a:defRPr sz="2000" spc="0"/>
            </a:lvl1pPr>
          </a:lstStyle>
          <a:p>
            <a:pPr lvl="0"/>
            <a:endParaRPr lang="lt-LT"/>
          </a:p>
        </p:txBody>
      </p:sp>
      <p:sp>
        <p:nvSpPr>
          <p:cNvPr id="47" name="Text Placeholder 7"/>
          <p:cNvSpPr>
            <a:spLocks noGrp="1"/>
          </p:cNvSpPr>
          <p:nvPr>
            <p:ph type="body" sz="quarter" idx="47"/>
          </p:nvPr>
        </p:nvSpPr>
        <p:spPr>
          <a:xfrm>
            <a:off x="6096000" y="4168796"/>
            <a:ext cx="2418080" cy="393657"/>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48"/>
          </p:nvPr>
        </p:nvSpPr>
        <p:spPr>
          <a:xfrm>
            <a:off x="8953868" y="4168796"/>
            <a:ext cx="2418080" cy="393657"/>
          </a:xfrm>
        </p:spPr>
        <p:txBody>
          <a:bodyPr>
            <a:normAutofit/>
          </a:bodyPr>
          <a:lstStyle>
            <a:lvl1pPr marL="0" indent="0">
              <a:lnSpc>
                <a:spcPct val="100000"/>
              </a:lnSpc>
              <a:buNone/>
              <a:defRPr sz="2000" spc="0"/>
            </a:lvl1pPr>
          </a:lstStyle>
          <a:p>
            <a:pPr lvl="0"/>
            <a:endParaRPr lang="lt-LT"/>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p:nvPr>
        </p:nvSpPr>
        <p:spPr>
          <a:xfrm>
            <a:off x="352422" y="4629723"/>
            <a:ext cx="2756538" cy="1564715"/>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1" name="Text Placeholder 7"/>
          <p:cNvSpPr>
            <a:spLocks noGrp="1"/>
          </p:cNvSpPr>
          <p:nvPr>
            <p:ph type="body" sz="quarter" idx="49"/>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2" name="Text Placeholder 7"/>
          <p:cNvSpPr>
            <a:spLocks noGrp="1"/>
          </p:cNvSpPr>
          <p:nvPr>
            <p:ph type="body" sz="quarter" idx="50"/>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3" name="Text Placeholder 7"/>
          <p:cNvSpPr>
            <a:spLocks noGrp="1"/>
          </p:cNvSpPr>
          <p:nvPr>
            <p:ph type="body" sz="quarter" idx="5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cxnSp>
        <p:nvCxnSpPr>
          <p:cNvPr id="54" name="Straight Connector 53"/>
          <p:cNvCxnSpPr/>
          <p:nvPr/>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95F390-9256-42AD-8319-67242B3E3363}"/>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8672652"/>
      </p:ext>
    </p:extLst>
  </p:cSld>
  <p:clrMapOvr>
    <a:masterClrMapping/>
  </p:clrMapOvr>
  <p:extLst>
    <p:ext uri="{DCECCB84-F9BA-43D5-87BE-67443E8EF086}">
      <p15:sldGuideLst xmlns:p15="http://schemas.microsoft.com/office/powerpoint/2012/main">
        <p15:guide id="1" orient="horz" pos="275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agram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54991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4351657" cy="672465"/>
          </a:xfrm>
        </p:spPr>
        <p:txBody>
          <a:bodyPr>
            <a:normAutofit/>
          </a:bodyPr>
          <a:lstStyle>
            <a:lvl1pPr marL="0" indent="0">
              <a:buNone/>
              <a:defRPr sz="4800" spc="-15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5" name="Chart Placeholder 4"/>
          <p:cNvSpPr>
            <a:spLocks noGrp="1"/>
          </p:cNvSpPr>
          <p:nvPr>
            <p:ph type="chart" sz="quarter" idx="24" hasCustomPrompt="1"/>
          </p:nvPr>
        </p:nvSpPr>
        <p:spPr>
          <a:xfrm>
            <a:off x="782638" y="1595438"/>
            <a:ext cx="10901362" cy="4479925"/>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68830567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pic>
        <p:nvPicPr>
          <p:cNvPr id="5" name="Graphic 4">
            <a:extLst>
              <a:ext uri="{FF2B5EF4-FFF2-40B4-BE49-F238E27FC236}">
                <a16:creationId xmlns:a16="http://schemas.microsoft.com/office/drawing/2014/main" id="{9146EC0A-9B43-4471-9F58-7592050D5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4" name="Text Placeholder 2">
            <a:extLst>
              <a:ext uri="{FF2B5EF4-FFF2-40B4-BE49-F238E27FC236}">
                <a16:creationId xmlns:a16="http://schemas.microsoft.com/office/drawing/2014/main" id="{1D7D642B-CB03-47A9-BFE0-281A7AAABEFB}"/>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6" name="Graphic 15">
            <a:extLst>
              <a:ext uri="{FF2B5EF4-FFF2-40B4-BE49-F238E27FC236}">
                <a16:creationId xmlns:a16="http://schemas.microsoft.com/office/drawing/2014/main" id="{59435EE8-D38C-4FFC-98F7-4ED3EEA47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7" name="Text Placeholder 2">
            <a:extLst>
              <a:ext uri="{FF2B5EF4-FFF2-40B4-BE49-F238E27FC236}">
                <a16:creationId xmlns:a16="http://schemas.microsoft.com/office/drawing/2014/main" id="{703DAA85-FF1A-4553-A2FA-74F987CAF0E0}"/>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0" name="Graphic 9">
            <a:extLst>
              <a:ext uri="{FF2B5EF4-FFF2-40B4-BE49-F238E27FC236}">
                <a16:creationId xmlns:a16="http://schemas.microsoft.com/office/drawing/2014/main" id="{7D323F03-81E7-4939-9CAB-D31F2B419B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92266097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93740703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1000" y="3476625"/>
            <a:ext cx="1791702"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79170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28821"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4704820"/>
            <a:ext cx="1791701" cy="1855969"/>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28821" y="4707385"/>
            <a:ext cx="1763881" cy="1896615"/>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1" y="4701409"/>
            <a:ext cx="1781177" cy="1896615"/>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4701409"/>
            <a:ext cx="1800226" cy="185938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229546502"/>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2203637"/>
            <a:ext cx="1809749"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2198418"/>
            <a:ext cx="180974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2" y="2198418"/>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3264736"/>
            <a:ext cx="1809750"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01001" y="3261326"/>
            <a:ext cx="1809750"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0" y="3261326"/>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1845687"/>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186163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185638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1856380"/>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2198418"/>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0999" y="3261326"/>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57" name="Text Placeholder 7">
            <a:extLst>
              <a:ext uri="{FF2B5EF4-FFF2-40B4-BE49-F238E27FC236}">
                <a16:creationId xmlns:a16="http://schemas.microsoft.com/office/drawing/2014/main" id="{ABEC9021-4BB2-4664-A463-07C40B181DC5}"/>
              </a:ext>
            </a:extLst>
          </p:cNvPr>
          <p:cNvSpPr>
            <a:spLocks noGrp="1"/>
          </p:cNvSpPr>
          <p:nvPr>
            <p:ph type="body" sz="quarter" idx="26"/>
          </p:nvPr>
        </p:nvSpPr>
        <p:spPr>
          <a:xfrm>
            <a:off x="4190999" y="4607368"/>
            <a:ext cx="1809749" cy="929143"/>
          </a:xfrm>
        </p:spPr>
        <p:txBody>
          <a:bodyPr>
            <a:normAutofit/>
          </a:bodyPr>
          <a:lstStyle>
            <a:lvl1pPr marL="0" indent="0">
              <a:lnSpc>
                <a:spcPct val="100000"/>
              </a:lnSpc>
              <a:buNone/>
              <a:defRPr sz="2000" spc="0"/>
            </a:lvl1pPr>
          </a:lstStyle>
          <a:p>
            <a:pPr lvl="0"/>
            <a:endParaRPr lang="lt-LT"/>
          </a:p>
        </p:txBody>
      </p:sp>
      <p:sp>
        <p:nvSpPr>
          <p:cNvPr id="58" name="Text Placeholder 7">
            <a:extLst>
              <a:ext uri="{FF2B5EF4-FFF2-40B4-BE49-F238E27FC236}">
                <a16:creationId xmlns:a16="http://schemas.microsoft.com/office/drawing/2014/main" id="{A0F0245B-34A4-4464-B3ED-89C07460D0C3}"/>
              </a:ext>
            </a:extLst>
          </p:cNvPr>
          <p:cNvSpPr>
            <a:spLocks noGrp="1"/>
          </p:cNvSpPr>
          <p:nvPr>
            <p:ph type="body" sz="quarter" idx="27"/>
          </p:nvPr>
        </p:nvSpPr>
        <p:spPr>
          <a:xfrm>
            <a:off x="6096001" y="4602149"/>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59" name="Text Placeholder 7">
            <a:extLst>
              <a:ext uri="{FF2B5EF4-FFF2-40B4-BE49-F238E27FC236}">
                <a16:creationId xmlns:a16="http://schemas.microsoft.com/office/drawing/2014/main" id="{4D3E81C8-C3F0-45CD-979E-58D23ABABE72}"/>
              </a:ext>
            </a:extLst>
          </p:cNvPr>
          <p:cNvSpPr>
            <a:spLocks noGrp="1"/>
          </p:cNvSpPr>
          <p:nvPr>
            <p:ph type="body" sz="quarter" idx="28"/>
          </p:nvPr>
        </p:nvSpPr>
        <p:spPr>
          <a:xfrm>
            <a:off x="8028820"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0" name="Text Placeholder 7">
            <a:extLst>
              <a:ext uri="{FF2B5EF4-FFF2-40B4-BE49-F238E27FC236}">
                <a16:creationId xmlns:a16="http://schemas.microsoft.com/office/drawing/2014/main" id="{FF2C1C9F-1E08-4E91-84A2-12484D5869D6}"/>
              </a:ext>
            </a:extLst>
          </p:cNvPr>
          <p:cNvSpPr>
            <a:spLocks noGrp="1"/>
          </p:cNvSpPr>
          <p:nvPr>
            <p:ph type="body" sz="quarter" idx="29"/>
          </p:nvPr>
        </p:nvSpPr>
        <p:spPr>
          <a:xfrm>
            <a:off x="6095999" y="5668467"/>
            <a:ext cx="1809749"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1" name="Text Placeholder 7">
            <a:extLst>
              <a:ext uri="{FF2B5EF4-FFF2-40B4-BE49-F238E27FC236}">
                <a16:creationId xmlns:a16="http://schemas.microsoft.com/office/drawing/2014/main" id="{D90D1C27-CAAA-4784-8582-08C9DE1A3EAF}"/>
              </a:ext>
            </a:extLst>
          </p:cNvPr>
          <p:cNvSpPr>
            <a:spLocks noGrp="1"/>
          </p:cNvSpPr>
          <p:nvPr>
            <p:ph type="body" sz="quarter" idx="30"/>
          </p:nvPr>
        </p:nvSpPr>
        <p:spPr>
          <a:xfrm>
            <a:off x="8028820" y="5665057"/>
            <a:ext cx="1781931"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62" name="Text Placeholder 7">
            <a:extLst>
              <a:ext uri="{FF2B5EF4-FFF2-40B4-BE49-F238E27FC236}">
                <a16:creationId xmlns:a16="http://schemas.microsoft.com/office/drawing/2014/main" id="{6FA09204-AA7A-4D45-AAEF-EE4FC7D65DD9}"/>
              </a:ext>
            </a:extLst>
          </p:cNvPr>
          <p:cNvSpPr>
            <a:spLocks noGrp="1"/>
          </p:cNvSpPr>
          <p:nvPr>
            <p:ph type="body" sz="quarter" idx="31"/>
          </p:nvPr>
        </p:nvSpPr>
        <p:spPr>
          <a:xfrm>
            <a:off x="9906000" y="5665057"/>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3" name="Text Placeholder 7">
            <a:extLst>
              <a:ext uri="{FF2B5EF4-FFF2-40B4-BE49-F238E27FC236}">
                <a16:creationId xmlns:a16="http://schemas.microsoft.com/office/drawing/2014/main" id="{C19FFF97-3AB6-4B79-BD48-B2D1F67A2055}"/>
              </a:ext>
            </a:extLst>
          </p:cNvPr>
          <p:cNvSpPr>
            <a:spLocks noGrp="1"/>
          </p:cNvSpPr>
          <p:nvPr>
            <p:ph type="body" sz="quarter" idx="32" hasCustomPrompt="1"/>
          </p:nvPr>
        </p:nvSpPr>
        <p:spPr>
          <a:xfrm>
            <a:off x="4190999" y="424941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5</a:t>
            </a:r>
          </a:p>
        </p:txBody>
      </p:sp>
      <p:sp>
        <p:nvSpPr>
          <p:cNvPr id="64" name="Text Placeholder 7">
            <a:extLst>
              <a:ext uri="{FF2B5EF4-FFF2-40B4-BE49-F238E27FC236}">
                <a16:creationId xmlns:a16="http://schemas.microsoft.com/office/drawing/2014/main" id="{FE7A5561-5B4E-491E-8C9E-B8B3994F9578}"/>
              </a:ext>
            </a:extLst>
          </p:cNvPr>
          <p:cNvSpPr>
            <a:spLocks noGrp="1"/>
          </p:cNvSpPr>
          <p:nvPr>
            <p:ph type="body" sz="quarter" idx="33" hasCustomPrompt="1"/>
          </p:nvPr>
        </p:nvSpPr>
        <p:spPr>
          <a:xfrm>
            <a:off x="6095999" y="4265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6</a:t>
            </a:r>
          </a:p>
        </p:txBody>
      </p:sp>
      <p:sp>
        <p:nvSpPr>
          <p:cNvPr id="65" name="Text Placeholder 7">
            <a:extLst>
              <a:ext uri="{FF2B5EF4-FFF2-40B4-BE49-F238E27FC236}">
                <a16:creationId xmlns:a16="http://schemas.microsoft.com/office/drawing/2014/main" id="{2D4E8A50-07D7-482D-8823-AFA4199E8442}"/>
              </a:ext>
            </a:extLst>
          </p:cNvPr>
          <p:cNvSpPr>
            <a:spLocks noGrp="1"/>
          </p:cNvSpPr>
          <p:nvPr>
            <p:ph type="body" sz="quarter" idx="34" hasCustomPrompt="1"/>
          </p:nvPr>
        </p:nvSpPr>
        <p:spPr>
          <a:xfrm>
            <a:off x="8015287" y="4260112"/>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7</a:t>
            </a:r>
          </a:p>
        </p:txBody>
      </p:sp>
      <p:sp>
        <p:nvSpPr>
          <p:cNvPr id="66" name="Text Placeholder 7">
            <a:extLst>
              <a:ext uri="{FF2B5EF4-FFF2-40B4-BE49-F238E27FC236}">
                <a16:creationId xmlns:a16="http://schemas.microsoft.com/office/drawing/2014/main" id="{36377100-7689-4216-9DD9-CAEB25958D10}"/>
              </a:ext>
            </a:extLst>
          </p:cNvPr>
          <p:cNvSpPr>
            <a:spLocks noGrp="1"/>
          </p:cNvSpPr>
          <p:nvPr>
            <p:ph type="body" sz="quarter" idx="35" hasCustomPrompt="1"/>
          </p:nvPr>
        </p:nvSpPr>
        <p:spPr>
          <a:xfrm>
            <a:off x="9910766" y="426011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8</a:t>
            </a:r>
          </a:p>
        </p:txBody>
      </p:sp>
      <p:sp>
        <p:nvSpPr>
          <p:cNvPr id="67" name="Text Placeholder 7">
            <a:extLst>
              <a:ext uri="{FF2B5EF4-FFF2-40B4-BE49-F238E27FC236}">
                <a16:creationId xmlns:a16="http://schemas.microsoft.com/office/drawing/2014/main" id="{9C9B721D-6F0C-4CC3-81E9-F3AB3434E83A}"/>
              </a:ext>
            </a:extLst>
          </p:cNvPr>
          <p:cNvSpPr>
            <a:spLocks noGrp="1"/>
          </p:cNvSpPr>
          <p:nvPr>
            <p:ph type="body" sz="quarter" idx="36"/>
          </p:nvPr>
        </p:nvSpPr>
        <p:spPr>
          <a:xfrm>
            <a:off x="9906002"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8" name="Text Placeholder 7">
            <a:extLst>
              <a:ext uri="{FF2B5EF4-FFF2-40B4-BE49-F238E27FC236}">
                <a16:creationId xmlns:a16="http://schemas.microsoft.com/office/drawing/2014/main" id="{9326B155-FE36-49F1-BE46-286572F42750}"/>
              </a:ext>
            </a:extLst>
          </p:cNvPr>
          <p:cNvSpPr>
            <a:spLocks noGrp="1"/>
          </p:cNvSpPr>
          <p:nvPr>
            <p:ph type="body" sz="quarter" idx="37"/>
          </p:nvPr>
        </p:nvSpPr>
        <p:spPr>
          <a:xfrm>
            <a:off x="4190999" y="5665057"/>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984467151"/>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p:nvPr>
        </p:nvSpPr>
        <p:spPr>
          <a:xfrm>
            <a:off x="380999" y="1392556"/>
            <a:ext cx="7134226" cy="1760219"/>
          </a:xfrm>
        </p:spPr>
        <p:txBody>
          <a:bodyPr>
            <a:normAutofit/>
          </a:bodyPr>
          <a:lstStyle>
            <a:lvl1pPr marL="0" indent="0">
              <a:buNone/>
              <a:defRPr sz="6000" spc="-150"/>
            </a:lvl1pPr>
          </a:lstStyle>
          <a:p>
            <a:pPr lvl="0"/>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p:nvPr>
        </p:nvSpPr>
        <p:spPr>
          <a:xfrm>
            <a:off x="380999" y="3836019"/>
            <a:ext cx="7134226" cy="314325"/>
          </a:xfrm>
        </p:spPr>
        <p:txBody>
          <a:bodyPr>
            <a:normAutofit/>
          </a:bodyPr>
          <a:lstStyle>
            <a:lvl1pPr marL="0" indent="0">
              <a:lnSpc>
                <a:spcPct val="100000"/>
              </a:lnSpc>
              <a:buNone/>
              <a:defRPr sz="2000" spc="0" baseline="0"/>
            </a:lvl1pPr>
          </a:lstStyle>
          <a:p>
            <a:pPr lvl="0"/>
            <a:endParaRPr lang="lt-LT"/>
          </a:p>
        </p:txBody>
      </p:sp>
      <p:pic>
        <p:nvPicPr>
          <p:cNvPr id="8" name="Graphic 7">
            <a:extLst>
              <a:ext uri="{FF2B5EF4-FFF2-40B4-BE49-F238E27FC236}">
                <a16:creationId xmlns:a16="http://schemas.microsoft.com/office/drawing/2014/main" id="{90C37D6D-D9EA-4320-A89F-91D55107A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pic>
        <p:nvPicPr>
          <p:cNvPr id="9" name="Graphic 8">
            <a:extLst>
              <a:ext uri="{FF2B5EF4-FFF2-40B4-BE49-F238E27FC236}">
                <a16:creationId xmlns:a16="http://schemas.microsoft.com/office/drawing/2014/main" id="{6F02AF32-D84A-4270-8C56-BBEEAD7C1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65063022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as + foto (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52423" y="79057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85830" cy="1285875"/>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0" name="Graphic 9">
            <a:extLst>
              <a:ext uri="{FF2B5EF4-FFF2-40B4-BE49-F238E27FC236}">
                <a16:creationId xmlns:a16="http://schemas.microsoft.com/office/drawing/2014/main" id="{0A5B050D-B3EA-4A7C-97AF-C11E6517B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0"/>
            <a:ext cx="2856231" cy="2856231"/>
          </a:xfrm>
          <a:prstGeom prst="rect">
            <a:avLst/>
          </a:prstGeom>
        </p:spPr>
      </p:pic>
      <p:pic>
        <p:nvPicPr>
          <p:cNvPr id="11" name="Graphic 10">
            <a:extLst>
              <a:ext uri="{FF2B5EF4-FFF2-40B4-BE49-F238E27FC236}">
                <a16:creationId xmlns:a16="http://schemas.microsoft.com/office/drawing/2014/main" id="{B9B724B6-5A04-4B18-8C6B-476947BB5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35769" y="4001769"/>
            <a:ext cx="2856231" cy="2856231"/>
          </a:xfrm>
          <a:prstGeom prst="rect">
            <a:avLst/>
          </a:prstGeom>
        </p:spPr>
      </p:pic>
      <p:pic>
        <p:nvPicPr>
          <p:cNvPr id="12" name="Graphic 11">
            <a:extLst>
              <a:ext uri="{FF2B5EF4-FFF2-40B4-BE49-F238E27FC236}">
                <a16:creationId xmlns:a16="http://schemas.microsoft.com/office/drawing/2014/main" id="{E168B5C8-C6DF-4784-9A04-D9F14B1C4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13" name="Graphic 12">
            <a:extLst>
              <a:ext uri="{FF2B5EF4-FFF2-40B4-BE49-F238E27FC236}">
                <a16:creationId xmlns:a16="http://schemas.microsoft.com/office/drawing/2014/main" id="{C21B399C-2790-4C36-B0F3-9D31F9CCC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pic>
        <p:nvPicPr>
          <p:cNvPr id="14" name="Graphic 13">
            <a:extLst>
              <a:ext uri="{FF2B5EF4-FFF2-40B4-BE49-F238E27FC236}">
                <a16:creationId xmlns:a16="http://schemas.microsoft.com/office/drawing/2014/main" id="{5CA14A99-40AB-4AC3-BDBB-ABB56264A3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0"/>
            <a:ext cx="2856231" cy="2856231"/>
          </a:xfrm>
          <a:prstGeom prst="rect">
            <a:avLst/>
          </a:prstGeom>
        </p:spPr>
      </p:pic>
      <p:pic>
        <p:nvPicPr>
          <p:cNvPr id="15" name="Graphic 14">
            <a:extLst>
              <a:ext uri="{FF2B5EF4-FFF2-40B4-BE49-F238E27FC236}">
                <a16:creationId xmlns:a16="http://schemas.microsoft.com/office/drawing/2014/main" id="{6A94868C-9945-4050-B95C-E8C5069699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35769" y="4001769"/>
            <a:ext cx="2856231" cy="2856231"/>
          </a:xfrm>
          <a:prstGeom prst="rect">
            <a:avLst/>
          </a:prstGeom>
        </p:spPr>
      </p:pic>
      <p:pic>
        <p:nvPicPr>
          <p:cNvPr id="16" name="Graphic 15">
            <a:extLst>
              <a:ext uri="{FF2B5EF4-FFF2-40B4-BE49-F238E27FC236}">
                <a16:creationId xmlns:a16="http://schemas.microsoft.com/office/drawing/2014/main" id="{147C1345-205F-4E35-A6C7-EDBBCB57B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17" name="Graphic 16">
            <a:extLst>
              <a:ext uri="{FF2B5EF4-FFF2-40B4-BE49-F238E27FC236}">
                <a16:creationId xmlns:a16="http://schemas.microsoft.com/office/drawing/2014/main" id="{BB2BDCC5-53B2-4633-B807-AA82E1AF67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341943907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p:nvPr>
        </p:nvSpPr>
        <p:spPr>
          <a:xfrm>
            <a:off x="380999" y="1392556"/>
            <a:ext cx="7134226" cy="1760219"/>
          </a:xfrm>
        </p:spPr>
        <p:txBody>
          <a:bodyPr>
            <a:normAutofit/>
          </a:bodyPr>
          <a:lstStyle>
            <a:lvl1pPr marL="0" indent="0">
              <a:buNone/>
              <a:defRPr sz="6000" spc="-150"/>
            </a:lvl1pPr>
          </a:lstStyle>
          <a:p>
            <a:pPr lvl="0"/>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p:nvPr>
        </p:nvSpPr>
        <p:spPr>
          <a:xfrm>
            <a:off x="380999" y="3836019"/>
            <a:ext cx="7134226" cy="314325"/>
          </a:xfrm>
        </p:spPr>
        <p:txBody>
          <a:bodyPr>
            <a:normAutofit/>
          </a:bodyPr>
          <a:lstStyle>
            <a:lvl1pPr marL="0" indent="0">
              <a:lnSpc>
                <a:spcPct val="100000"/>
              </a:lnSpc>
              <a:buNone/>
              <a:defRPr sz="2000" spc="0" baseline="0"/>
            </a:lvl1pPr>
          </a:lstStyle>
          <a:p>
            <a:pPr lvl="0"/>
            <a:endParaRPr lang="lt-LT"/>
          </a:p>
        </p:txBody>
      </p:sp>
      <p:pic>
        <p:nvPicPr>
          <p:cNvPr id="8" name="Graphic 7">
            <a:extLst>
              <a:ext uri="{FF2B5EF4-FFF2-40B4-BE49-F238E27FC236}">
                <a16:creationId xmlns:a16="http://schemas.microsoft.com/office/drawing/2014/main" id="{90C37D6D-D9EA-4320-A89F-91D55107A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pic>
        <p:nvPicPr>
          <p:cNvPr id="9" name="Graphic 8">
            <a:extLst>
              <a:ext uri="{FF2B5EF4-FFF2-40B4-BE49-F238E27FC236}">
                <a16:creationId xmlns:a16="http://schemas.microsoft.com/office/drawing/2014/main" id="{6F02AF32-D84A-4270-8C56-BBEEAD7C1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1679417941"/>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as +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32612546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54164" cy="6858000"/>
          </a:xfrm>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137835" y="0"/>
            <a:ext cx="6054164" cy="6858000"/>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325498958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85236135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as + Diagrama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E84AE-C587-4C08-BF28-65B00D0E046B}"/>
              </a:ext>
            </a:extLst>
          </p:cNvPr>
          <p:cNvSpPr/>
          <p:nvPr/>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solidFill>
                  <a:schemeClr val="tx1"/>
                </a:solidFill>
              </a:defRPr>
            </a:lvl1pPr>
          </a:lstStyle>
          <a:p>
            <a:pPr lvl="0"/>
            <a:r>
              <a:rPr lang="en-US" err="1"/>
              <a:t>Narbutas</a:t>
            </a:r>
            <a:r>
              <a:rPr lang="en-US"/>
              <a:t> has been increasingly growing since 2009</a:t>
            </a:r>
            <a:endParaRPr lang="lt-LT"/>
          </a:p>
        </p:txBody>
      </p:sp>
      <p:sp>
        <p:nvSpPr>
          <p:cNvPr id="11" name="Text Placeholder 7"/>
          <p:cNvSpPr>
            <a:spLocks noGrp="1"/>
          </p:cNvSpPr>
          <p:nvPr>
            <p:ph type="body" sz="quarter" idx="24"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Growth trajectory</a:t>
            </a:r>
            <a:endParaRPr lang="lt-LT"/>
          </a:p>
        </p:txBody>
      </p:sp>
      <p:sp>
        <p:nvSpPr>
          <p:cNvPr id="4" name="Chart Placeholder 3"/>
          <p:cNvSpPr>
            <a:spLocks noGrp="1"/>
          </p:cNvSpPr>
          <p:nvPr>
            <p:ph type="chart" sz="quarter" idx="25" hasCustomPrompt="1"/>
          </p:nvPr>
        </p:nvSpPr>
        <p:spPr>
          <a:xfrm>
            <a:off x="5731510" y="462179"/>
            <a:ext cx="6013767" cy="5886016"/>
          </a:xfrm>
        </p:spPr>
        <p:txBody>
          <a:bodyPr/>
          <a:lstStyle>
            <a:lvl1pPr marL="0" indent="0">
              <a:buNone/>
              <a:defRPr/>
            </a:lvl1pPr>
          </a:lstStyle>
          <a:p>
            <a:r>
              <a:rPr lang="en-US"/>
              <a:t> </a:t>
            </a:r>
            <a:endParaRPr lang="lt-LT"/>
          </a:p>
        </p:txBody>
      </p:sp>
      <p:sp>
        <p:nvSpPr>
          <p:cNvPr id="7" name="Rectangle 6">
            <a:extLst>
              <a:ext uri="{FF2B5EF4-FFF2-40B4-BE49-F238E27FC236}">
                <a16:creationId xmlns:a16="http://schemas.microsoft.com/office/drawing/2014/main" id="{476C3A0E-27A3-4372-BB25-8F0634612C70}"/>
              </a:ext>
            </a:extLst>
          </p:cNvPr>
          <p:cNvSpPr/>
          <p:nvPr userDrawn="1"/>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52578AC8-F97E-4A52-AF41-525058E73FFD}"/>
              </a:ext>
            </a:extLst>
          </p:cNvPr>
          <p:cNvSpPr>
            <a:spLocks noGrp="1"/>
          </p:cNvSpPr>
          <p:nvPr>
            <p:ph type="body" sz="quarter" idx="13"/>
          </p:nvPr>
        </p:nvSpPr>
        <p:spPr>
          <a:xfrm>
            <a:off x="504824" y="942975"/>
            <a:ext cx="4311940" cy="723900"/>
          </a:xfrm>
        </p:spPr>
        <p:txBody>
          <a:bodyPr>
            <a:normAutofit/>
          </a:bodyPr>
          <a:lstStyle>
            <a:lvl1pPr marL="0" indent="0">
              <a:buNone/>
              <a:defRPr sz="4800" spc="-150"/>
            </a:lvl1pPr>
          </a:lstStyle>
          <a:p>
            <a:pPr lvl="0"/>
            <a:endParaRPr lang="lt-LT"/>
          </a:p>
        </p:txBody>
      </p:sp>
      <p:sp>
        <p:nvSpPr>
          <p:cNvPr id="9" name="Text Placeholder 7">
            <a:extLst>
              <a:ext uri="{FF2B5EF4-FFF2-40B4-BE49-F238E27FC236}">
                <a16:creationId xmlns:a16="http://schemas.microsoft.com/office/drawing/2014/main" id="{927E77EC-C691-491A-BF83-8FE61A0F1611}"/>
              </a:ext>
            </a:extLst>
          </p:cNvPr>
          <p:cNvSpPr>
            <a:spLocks noGrp="1"/>
          </p:cNvSpPr>
          <p:nvPr>
            <p:ph type="body" sz="quarter" idx="26"/>
          </p:nvPr>
        </p:nvSpPr>
        <p:spPr>
          <a:xfrm>
            <a:off x="504824" y="2914650"/>
            <a:ext cx="4311940" cy="1285875"/>
          </a:xfrm>
        </p:spPr>
        <p:txBody>
          <a:bodyPr>
            <a:normAutofit/>
          </a:bodyPr>
          <a:lstStyle>
            <a:lvl1pPr marL="0" indent="0">
              <a:lnSpc>
                <a:spcPct val="100000"/>
              </a:lnSpc>
              <a:buNone/>
              <a:defRPr sz="2000" spc="0"/>
            </a:lvl1pPr>
          </a:lstStyle>
          <a:p>
            <a:pPr lvl="0"/>
            <a:endParaRPr lang="lt-LT"/>
          </a:p>
        </p:txBody>
      </p:sp>
      <p:sp>
        <p:nvSpPr>
          <p:cNvPr id="10" name="Text Placeholder 7">
            <a:extLst>
              <a:ext uri="{FF2B5EF4-FFF2-40B4-BE49-F238E27FC236}">
                <a16:creationId xmlns:a16="http://schemas.microsoft.com/office/drawing/2014/main" id="{07FFB8C9-5EAF-4597-820F-6BFB923CCFA3}"/>
              </a:ext>
            </a:extLst>
          </p:cNvPr>
          <p:cNvSpPr>
            <a:spLocks noGrp="1"/>
          </p:cNvSpPr>
          <p:nvPr>
            <p:ph type="body" sz="quarter" idx="27"/>
          </p:nvPr>
        </p:nvSpPr>
        <p:spPr>
          <a:xfrm>
            <a:off x="504824" y="5250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49072953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kstas + nuotrauka (fokusas)">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47660" y="790575"/>
            <a:ext cx="4533613"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47660" y="2438246"/>
            <a:ext cx="4526471" cy="380981"/>
          </a:xfrm>
        </p:spPr>
        <p:txBody>
          <a:bodyPr>
            <a:normAutofit/>
          </a:bodyPr>
          <a:lstStyle>
            <a:lvl1pPr marL="0" indent="0">
              <a:lnSpc>
                <a:spcPct val="100000"/>
              </a:lnSpc>
              <a:buNone/>
              <a:defRPr sz="2000" spc="0"/>
            </a:lvl1pPr>
          </a:lstStyle>
          <a:p>
            <a:pPr lvl="0"/>
            <a:endParaRPr lang="lt-LT"/>
          </a:p>
        </p:txBody>
      </p:sp>
      <p:sp>
        <p:nvSpPr>
          <p:cNvPr id="45" name="Text Placeholder 7"/>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8" name="Text Placeholder 7"/>
          <p:cNvSpPr>
            <a:spLocks noGrp="1"/>
          </p:cNvSpPr>
          <p:nvPr>
            <p:ph type="body" sz="quarter" idx="23"/>
          </p:nvPr>
        </p:nvSpPr>
        <p:spPr>
          <a:xfrm>
            <a:off x="347660"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0" y="3687388"/>
            <a:ext cx="4533611"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0" y="2819227"/>
            <a:ext cx="4533613"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0" y="4084005"/>
            <a:ext cx="4533612"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3" name="Text Placeholder 7"/>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4" name="Text Placeholder 7"/>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5" name="Text Placeholder 7"/>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7" name="Graphic 16">
            <a:extLst>
              <a:ext uri="{FF2B5EF4-FFF2-40B4-BE49-F238E27FC236}">
                <a16:creationId xmlns:a16="http://schemas.microsoft.com/office/drawing/2014/main" id="{475ED123-9680-4FD8-BF06-7B15E6373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1"/>
            <a:ext cx="2856231" cy="2856231"/>
          </a:xfrm>
          <a:prstGeom prst="rect">
            <a:avLst/>
          </a:prstGeom>
        </p:spPr>
      </p:pic>
      <p:pic>
        <p:nvPicPr>
          <p:cNvPr id="18" name="Graphic 17">
            <a:extLst>
              <a:ext uri="{FF2B5EF4-FFF2-40B4-BE49-F238E27FC236}">
                <a16:creationId xmlns:a16="http://schemas.microsoft.com/office/drawing/2014/main" id="{0644C5DB-3F0D-407C-A8BD-C77A4CF50B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42757" y="4001768"/>
            <a:ext cx="2856231" cy="2856231"/>
          </a:xfrm>
          <a:prstGeom prst="rect">
            <a:avLst/>
          </a:prstGeom>
        </p:spPr>
      </p:pic>
      <p:pic>
        <p:nvPicPr>
          <p:cNvPr id="19" name="Graphic 18">
            <a:extLst>
              <a:ext uri="{FF2B5EF4-FFF2-40B4-BE49-F238E27FC236}">
                <a16:creationId xmlns:a16="http://schemas.microsoft.com/office/drawing/2014/main" id="{2712A997-EC9F-4122-9123-A4C22C36E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21" name="Graphic 20">
            <a:extLst>
              <a:ext uri="{FF2B5EF4-FFF2-40B4-BE49-F238E27FC236}">
                <a16:creationId xmlns:a16="http://schemas.microsoft.com/office/drawing/2014/main" id="{BE6B7FC0-078D-4A1B-8872-33A35AB1B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cxnSp>
        <p:nvCxnSpPr>
          <p:cNvPr id="22" name="Straight Connector 21">
            <a:extLst>
              <a:ext uri="{FF2B5EF4-FFF2-40B4-BE49-F238E27FC236}">
                <a16:creationId xmlns:a16="http://schemas.microsoft.com/office/drawing/2014/main" id="{F2068E9E-71E1-4AF9-B652-2CB739E6A3B9}"/>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FBEACA7-9550-47A8-8DC4-351990D9B69D}"/>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0C109F61-D399-4416-BF4A-387F8EBF8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1"/>
            <a:ext cx="2856231" cy="2856231"/>
          </a:xfrm>
          <a:prstGeom prst="rect">
            <a:avLst/>
          </a:prstGeom>
        </p:spPr>
      </p:pic>
      <p:pic>
        <p:nvPicPr>
          <p:cNvPr id="25" name="Graphic 24">
            <a:extLst>
              <a:ext uri="{FF2B5EF4-FFF2-40B4-BE49-F238E27FC236}">
                <a16:creationId xmlns:a16="http://schemas.microsoft.com/office/drawing/2014/main" id="{9FE14FB2-6194-4C9E-A811-0B7C713D0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42757" y="4001768"/>
            <a:ext cx="2856231" cy="2856231"/>
          </a:xfrm>
          <a:prstGeom prst="rect">
            <a:avLst/>
          </a:prstGeom>
        </p:spPr>
      </p:pic>
      <p:pic>
        <p:nvPicPr>
          <p:cNvPr id="26" name="Graphic 25">
            <a:extLst>
              <a:ext uri="{FF2B5EF4-FFF2-40B4-BE49-F238E27FC236}">
                <a16:creationId xmlns:a16="http://schemas.microsoft.com/office/drawing/2014/main" id="{6463EA82-E94D-4FBE-AF25-B136B3A00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27" name="Graphic 26">
            <a:extLst>
              <a:ext uri="{FF2B5EF4-FFF2-40B4-BE49-F238E27FC236}">
                <a16:creationId xmlns:a16="http://schemas.microsoft.com/office/drawing/2014/main" id="{9759A5E8-B9D8-462E-AA68-D68AB5876A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4109635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as + nuotrauk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422135"/>
            <a:ext cx="2390776" cy="380981"/>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1" y="3687388"/>
            <a:ext cx="2390776"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1" y="2819227"/>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1" y="4084005"/>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7" name="Picture Placeholder 2"/>
          <p:cNvSpPr>
            <a:spLocks noGrp="1"/>
          </p:cNvSpPr>
          <p:nvPr>
            <p:ph type="pic" sz="quarter" idx="29" hasCustomPrompt="1"/>
          </p:nvPr>
        </p:nvSpPr>
        <p:spPr>
          <a:xfrm>
            <a:off x="5303838" y="0"/>
            <a:ext cx="6888162" cy="6858000"/>
          </a:xfrm>
        </p:spPr>
        <p:txBody>
          <a:bodyPr/>
          <a:lstStyle>
            <a:lvl1pPr marL="0" indent="0">
              <a:buNone/>
              <a:defRPr/>
            </a:lvl1pPr>
          </a:lstStyle>
          <a:p>
            <a:r>
              <a:rPr lang="en-US"/>
              <a:t> </a:t>
            </a:r>
            <a:endParaRPr lang="lt-LT"/>
          </a:p>
        </p:txBody>
      </p:sp>
      <p:sp>
        <p:nvSpPr>
          <p:cNvPr id="21" name="Text Placeholder 7">
            <a:extLst>
              <a:ext uri="{FF2B5EF4-FFF2-40B4-BE49-F238E27FC236}">
                <a16:creationId xmlns:a16="http://schemas.microsoft.com/office/drawing/2014/main" id="{88DED5A6-8551-4CAD-B6DA-A0211C27CBB3}"/>
              </a:ext>
            </a:extLst>
          </p:cNvPr>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2" name="Text Placeholder 7">
            <a:extLst>
              <a:ext uri="{FF2B5EF4-FFF2-40B4-BE49-F238E27FC236}">
                <a16:creationId xmlns:a16="http://schemas.microsoft.com/office/drawing/2014/main" id="{FB1162CB-AA3C-4C86-A4C5-0E4A0D29E16F}"/>
              </a:ext>
            </a:extLst>
          </p:cNvPr>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3" name="Text Placeholder 7">
            <a:extLst>
              <a:ext uri="{FF2B5EF4-FFF2-40B4-BE49-F238E27FC236}">
                <a16:creationId xmlns:a16="http://schemas.microsoft.com/office/drawing/2014/main" id="{F6FFF7EE-DF2A-43AA-B98A-5E9EECA0AF21}"/>
              </a:ext>
            </a:extLst>
          </p:cNvPr>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24" name="Text Placeholder 7">
            <a:extLst>
              <a:ext uri="{FF2B5EF4-FFF2-40B4-BE49-F238E27FC236}">
                <a16:creationId xmlns:a16="http://schemas.microsoft.com/office/drawing/2014/main" id="{2796B23C-EE92-498E-AA05-A59605AEF529}"/>
              </a:ext>
            </a:extLst>
          </p:cNvPr>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cxnSp>
        <p:nvCxnSpPr>
          <p:cNvPr id="25" name="Straight Connector 24">
            <a:extLst>
              <a:ext uri="{FF2B5EF4-FFF2-40B4-BE49-F238E27FC236}">
                <a16:creationId xmlns:a16="http://schemas.microsoft.com/office/drawing/2014/main" id="{0E7A1441-0E3D-4F8B-B2B2-ADB5E843C878}"/>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6B1B4CC-C2F5-4ADB-8755-2F669A610C9B}"/>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077081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 (fokusas) + tekstas">
    <p:bg>
      <p:bgRef idx="1001">
        <a:schemeClr val="bg1"/>
      </p:bgRef>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495677" cy="2130815"/>
          </a:xfrm>
        </p:spPr>
        <p:txBody>
          <a:bodyPr>
            <a:normAutofit/>
          </a:bodyPr>
          <a:lstStyle>
            <a:lvl1pPr marL="0" indent="0">
              <a:lnSpc>
                <a:spcPct val="100000"/>
              </a:lnSpc>
              <a:buNone/>
              <a:defRPr sz="2000" spc="0"/>
            </a:lvl1pPr>
          </a:lstStyle>
          <a:p>
            <a:pPr lvl="0"/>
            <a:endParaRPr lang="lt-LT"/>
          </a:p>
        </p:txBody>
      </p:sp>
      <p:sp>
        <p:nvSpPr>
          <p:cNvPr id="54" name="Picture Placeholder 53"/>
          <p:cNvSpPr>
            <a:spLocks noGrp="1"/>
          </p:cNvSpPr>
          <p:nvPr>
            <p:ph type="pic" sz="quarter" idx="16" hasCustomPrompt="1"/>
          </p:nvPr>
        </p:nvSpPr>
        <p:spPr>
          <a:xfrm>
            <a:off x="-114300" y="-1"/>
            <a:ext cx="6994525" cy="6858000"/>
          </a:xfrm>
          <a:custGeom>
            <a:avLst/>
            <a:gdLst>
              <a:gd name="connsiteX0" fmla="*/ 0 w 6867525"/>
              <a:gd name="connsiteY0" fmla="*/ 0 h 6858000"/>
              <a:gd name="connsiteX1" fmla="*/ 2858167 w 6867525"/>
              <a:gd name="connsiteY1" fmla="*/ 0 h 6858000"/>
              <a:gd name="connsiteX2" fmla="*/ 3433763 w 6867525"/>
              <a:gd name="connsiteY2" fmla="*/ 0 h 6858000"/>
              <a:gd name="connsiteX3" fmla="*/ 4007771 w 6867525"/>
              <a:gd name="connsiteY3" fmla="*/ 0 h 6858000"/>
              <a:gd name="connsiteX4" fmla="*/ 4278393 w 6867525"/>
              <a:gd name="connsiteY4" fmla="*/ 55325 h 6858000"/>
              <a:gd name="connsiteX5" fmla="*/ 6867525 w 6867525"/>
              <a:gd name="connsiteY5" fmla="*/ 2867025 h 6858000"/>
              <a:gd name="connsiteX6" fmla="*/ 6867525 w 6867525"/>
              <a:gd name="connsiteY6" fmla="*/ 3064869 h 6858000"/>
              <a:gd name="connsiteX7" fmla="*/ 6867525 w 6867525"/>
              <a:gd name="connsiteY7" fmla="*/ 3238016 h 6858000"/>
              <a:gd name="connsiteX8" fmla="*/ 6867525 w 6867525"/>
              <a:gd name="connsiteY8" fmla="*/ 3388114 h 6858000"/>
              <a:gd name="connsiteX9" fmla="*/ 6867525 w 6867525"/>
              <a:gd name="connsiteY9" fmla="*/ 3420687 h 6858000"/>
              <a:gd name="connsiteX10" fmla="*/ 6867525 w 6867525"/>
              <a:gd name="connsiteY10" fmla="*/ 3516809 h 6858000"/>
              <a:gd name="connsiteX11" fmla="*/ 6867525 w 6867525"/>
              <a:gd name="connsiteY11" fmla="*/ 3625746 h 6858000"/>
              <a:gd name="connsiteX12" fmla="*/ 6867525 w 6867525"/>
              <a:gd name="connsiteY12" fmla="*/ 3716573 h 6858000"/>
              <a:gd name="connsiteX13" fmla="*/ 6867525 w 6867525"/>
              <a:gd name="connsiteY13" fmla="*/ 3790936 h 6858000"/>
              <a:gd name="connsiteX14" fmla="*/ 6867525 w 6867525"/>
              <a:gd name="connsiteY14" fmla="*/ 3850481 h 6858000"/>
              <a:gd name="connsiteX15" fmla="*/ 6867525 w 6867525"/>
              <a:gd name="connsiteY15" fmla="*/ 3896855 h 6858000"/>
              <a:gd name="connsiteX16" fmla="*/ 6867525 w 6867525"/>
              <a:gd name="connsiteY16" fmla="*/ 3931704 h 6858000"/>
              <a:gd name="connsiteX17" fmla="*/ 6867525 w 6867525"/>
              <a:gd name="connsiteY17" fmla="*/ 3956675 h 6858000"/>
              <a:gd name="connsiteX18" fmla="*/ 6867525 w 6867525"/>
              <a:gd name="connsiteY18" fmla="*/ 3973413 h 6858000"/>
              <a:gd name="connsiteX19" fmla="*/ 6867525 w 6867525"/>
              <a:gd name="connsiteY19" fmla="*/ 3988780 h 6858000"/>
              <a:gd name="connsiteX20" fmla="*/ 6867525 w 6867525"/>
              <a:gd name="connsiteY20" fmla="*/ 3990975 h 6858000"/>
              <a:gd name="connsiteX21" fmla="*/ 6867525 w 6867525"/>
              <a:gd name="connsiteY21" fmla="*/ 6858000 h 6858000"/>
              <a:gd name="connsiteX22" fmla="*/ 4007770 w 6867525"/>
              <a:gd name="connsiteY22" fmla="*/ 6858000 h 6858000"/>
              <a:gd name="connsiteX23" fmla="*/ 3805411 w 6867525"/>
              <a:gd name="connsiteY23" fmla="*/ 6858000 h 6858000"/>
              <a:gd name="connsiteX24" fmla="*/ 3628312 w 6867525"/>
              <a:gd name="connsiteY24" fmla="*/ 6858000 h 6858000"/>
              <a:gd name="connsiteX25" fmla="*/ 3474788 w 6867525"/>
              <a:gd name="connsiteY25" fmla="*/ 6858000 h 6858000"/>
              <a:gd name="connsiteX26" fmla="*/ 3433763 w 6867525"/>
              <a:gd name="connsiteY26" fmla="*/ 6858000 h 6858000"/>
              <a:gd name="connsiteX27" fmla="*/ 3343156 w 6867525"/>
              <a:gd name="connsiteY27" fmla="*/ 6858000 h 6858000"/>
              <a:gd name="connsiteX28" fmla="*/ 3231733 w 6867525"/>
              <a:gd name="connsiteY28" fmla="*/ 6858000 h 6858000"/>
              <a:gd name="connsiteX29" fmla="*/ 3138833 w 6867525"/>
              <a:gd name="connsiteY29" fmla="*/ 6858000 h 6858000"/>
              <a:gd name="connsiteX30" fmla="*/ 3062773 w 6867525"/>
              <a:gd name="connsiteY30" fmla="*/ 6858000 h 6858000"/>
              <a:gd name="connsiteX31" fmla="*/ 3001869 w 6867525"/>
              <a:gd name="connsiteY31" fmla="*/ 6858000 h 6858000"/>
              <a:gd name="connsiteX32" fmla="*/ 2954436 w 6867525"/>
              <a:gd name="connsiteY32" fmla="*/ 6858000 h 6858000"/>
              <a:gd name="connsiteX33" fmla="*/ 2918792 w 6867525"/>
              <a:gd name="connsiteY33" fmla="*/ 6858000 h 6858000"/>
              <a:gd name="connsiteX34" fmla="*/ 2893251 w 6867525"/>
              <a:gd name="connsiteY34" fmla="*/ 6858000 h 6858000"/>
              <a:gd name="connsiteX35" fmla="*/ 2876131 w 6867525"/>
              <a:gd name="connsiteY35" fmla="*/ 6858000 h 6858000"/>
              <a:gd name="connsiteX36" fmla="*/ 2860414 w 6867525"/>
              <a:gd name="connsiteY36" fmla="*/ 6858000 h 6858000"/>
              <a:gd name="connsiteX37" fmla="*/ 2858168 w 6867525"/>
              <a:gd name="connsiteY37" fmla="*/ 6858000 h 6858000"/>
              <a:gd name="connsiteX38" fmla="*/ 0 w 6867525"/>
              <a:gd name="connsiteY38" fmla="*/ 6858000 h 6858000"/>
              <a:gd name="connsiteX39" fmla="*/ 0 w 6867525"/>
              <a:gd name="connsiteY39" fmla="*/ 3998785 h 6858000"/>
              <a:gd name="connsiteX40" fmla="*/ 0 w 6867525"/>
              <a:gd name="connsiteY40" fmla="*/ 3420687 h 6858000"/>
              <a:gd name="connsiteX41" fmla="*/ 0 w 6867525"/>
              <a:gd name="connsiteY41" fmla="*/ 2859216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114300 w 6981825"/>
              <a:gd name="connsiteY41" fmla="*/ 2859216 h 6858000"/>
              <a:gd name="connsiteX42" fmla="*/ 0 w 6981825"/>
              <a:gd name="connsiteY42" fmla="*/ 0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0 w 6981825"/>
              <a:gd name="connsiteY41" fmla="*/ 2859216 h 6858000"/>
              <a:gd name="connsiteX42" fmla="*/ 0 w 69818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0 w 6994525"/>
              <a:gd name="connsiteY39" fmla="*/ 39987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83400"/>
              <a:gd name="connsiteX1" fmla="*/ 2985167 w 6994525"/>
              <a:gd name="connsiteY1" fmla="*/ 0 h 6883400"/>
              <a:gd name="connsiteX2" fmla="*/ 3560763 w 6994525"/>
              <a:gd name="connsiteY2" fmla="*/ 0 h 6883400"/>
              <a:gd name="connsiteX3" fmla="*/ 4134771 w 6994525"/>
              <a:gd name="connsiteY3" fmla="*/ 0 h 6883400"/>
              <a:gd name="connsiteX4" fmla="*/ 4405393 w 6994525"/>
              <a:gd name="connsiteY4" fmla="*/ 55325 h 6883400"/>
              <a:gd name="connsiteX5" fmla="*/ 6994525 w 6994525"/>
              <a:gd name="connsiteY5" fmla="*/ 2867025 h 6883400"/>
              <a:gd name="connsiteX6" fmla="*/ 6994525 w 6994525"/>
              <a:gd name="connsiteY6" fmla="*/ 3064869 h 6883400"/>
              <a:gd name="connsiteX7" fmla="*/ 6994525 w 6994525"/>
              <a:gd name="connsiteY7" fmla="*/ 3238016 h 6883400"/>
              <a:gd name="connsiteX8" fmla="*/ 6994525 w 6994525"/>
              <a:gd name="connsiteY8" fmla="*/ 3388114 h 6883400"/>
              <a:gd name="connsiteX9" fmla="*/ 6994525 w 6994525"/>
              <a:gd name="connsiteY9" fmla="*/ 3420687 h 6883400"/>
              <a:gd name="connsiteX10" fmla="*/ 6994525 w 6994525"/>
              <a:gd name="connsiteY10" fmla="*/ 3516809 h 6883400"/>
              <a:gd name="connsiteX11" fmla="*/ 6994525 w 6994525"/>
              <a:gd name="connsiteY11" fmla="*/ 3625746 h 6883400"/>
              <a:gd name="connsiteX12" fmla="*/ 6994525 w 6994525"/>
              <a:gd name="connsiteY12" fmla="*/ 3716573 h 6883400"/>
              <a:gd name="connsiteX13" fmla="*/ 6994525 w 6994525"/>
              <a:gd name="connsiteY13" fmla="*/ 3790936 h 6883400"/>
              <a:gd name="connsiteX14" fmla="*/ 6994525 w 6994525"/>
              <a:gd name="connsiteY14" fmla="*/ 3850481 h 6883400"/>
              <a:gd name="connsiteX15" fmla="*/ 6994525 w 6994525"/>
              <a:gd name="connsiteY15" fmla="*/ 3896855 h 6883400"/>
              <a:gd name="connsiteX16" fmla="*/ 6994525 w 6994525"/>
              <a:gd name="connsiteY16" fmla="*/ 3931704 h 6883400"/>
              <a:gd name="connsiteX17" fmla="*/ 6994525 w 6994525"/>
              <a:gd name="connsiteY17" fmla="*/ 3956675 h 6883400"/>
              <a:gd name="connsiteX18" fmla="*/ 6994525 w 6994525"/>
              <a:gd name="connsiteY18" fmla="*/ 3973413 h 6883400"/>
              <a:gd name="connsiteX19" fmla="*/ 6994525 w 6994525"/>
              <a:gd name="connsiteY19" fmla="*/ 3988780 h 6883400"/>
              <a:gd name="connsiteX20" fmla="*/ 6994525 w 6994525"/>
              <a:gd name="connsiteY20" fmla="*/ 3990975 h 6883400"/>
              <a:gd name="connsiteX21" fmla="*/ 6994525 w 6994525"/>
              <a:gd name="connsiteY21" fmla="*/ 6858000 h 6883400"/>
              <a:gd name="connsiteX22" fmla="*/ 4134770 w 6994525"/>
              <a:gd name="connsiteY22" fmla="*/ 6858000 h 6883400"/>
              <a:gd name="connsiteX23" fmla="*/ 3932411 w 6994525"/>
              <a:gd name="connsiteY23" fmla="*/ 6858000 h 6883400"/>
              <a:gd name="connsiteX24" fmla="*/ 3755312 w 6994525"/>
              <a:gd name="connsiteY24" fmla="*/ 6858000 h 6883400"/>
              <a:gd name="connsiteX25" fmla="*/ 3601788 w 6994525"/>
              <a:gd name="connsiteY25" fmla="*/ 6858000 h 6883400"/>
              <a:gd name="connsiteX26" fmla="*/ 3560763 w 6994525"/>
              <a:gd name="connsiteY26" fmla="*/ 6858000 h 6883400"/>
              <a:gd name="connsiteX27" fmla="*/ 3470156 w 6994525"/>
              <a:gd name="connsiteY27" fmla="*/ 6858000 h 6883400"/>
              <a:gd name="connsiteX28" fmla="*/ 3358733 w 6994525"/>
              <a:gd name="connsiteY28" fmla="*/ 6858000 h 6883400"/>
              <a:gd name="connsiteX29" fmla="*/ 3265833 w 6994525"/>
              <a:gd name="connsiteY29" fmla="*/ 6858000 h 6883400"/>
              <a:gd name="connsiteX30" fmla="*/ 3189773 w 6994525"/>
              <a:gd name="connsiteY30" fmla="*/ 6858000 h 6883400"/>
              <a:gd name="connsiteX31" fmla="*/ 3128869 w 6994525"/>
              <a:gd name="connsiteY31" fmla="*/ 6858000 h 6883400"/>
              <a:gd name="connsiteX32" fmla="*/ 3081436 w 6994525"/>
              <a:gd name="connsiteY32" fmla="*/ 6858000 h 6883400"/>
              <a:gd name="connsiteX33" fmla="*/ 3045792 w 6994525"/>
              <a:gd name="connsiteY33" fmla="*/ 6858000 h 6883400"/>
              <a:gd name="connsiteX34" fmla="*/ 3020251 w 6994525"/>
              <a:gd name="connsiteY34" fmla="*/ 6858000 h 6883400"/>
              <a:gd name="connsiteX35" fmla="*/ 3003131 w 6994525"/>
              <a:gd name="connsiteY35" fmla="*/ 6858000 h 6883400"/>
              <a:gd name="connsiteX36" fmla="*/ 2987414 w 6994525"/>
              <a:gd name="connsiteY36" fmla="*/ 6858000 h 6883400"/>
              <a:gd name="connsiteX37" fmla="*/ 2985168 w 6994525"/>
              <a:gd name="connsiteY37" fmla="*/ 6858000 h 6883400"/>
              <a:gd name="connsiteX38" fmla="*/ 0 w 6994525"/>
              <a:gd name="connsiteY38" fmla="*/ 6883400 h 6883400"/>
              <a:gd name="connsiteX39" fmla="*/ 12700 w 6994525"/>
              <a:gd name="connsiteY39" fmla="*/ 4011485 h 6883400"/>
              <a:gd name="connsiteX40" fmla="*/ 0 w 6994525"/>
              <a:gd name="connsiteY40" fmla="*/ 3420687 h 6883400"/>
              <a:gd name="connsiteX41" fmla="*/ 12700 w 6994525"/>
              <a:gd name="connsiteY41" fmla="*/ 2859216 h 6883400"/>
              <a:gd name="connsiteX42" fmla="*/ 12700 w 6994525"/>
              <a:gd name="connsiteY42" fmla="*/ 0 h 68834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94525" h="6858000">
                <a:moveTo>
                  <a:pt x="12700" y="0"/>
                </a:moveTo>
                <a:lnTo>
                  <a:pt x="2985167" y="0"/>
                </a:lnTo>
                <a:lnTo>
                  <a:pt x="3560763" y="0"/>
                </a:lnTo>
                <a:lnTo>
                  <a:pt x="4134771" y="0"/>
                </a:lnTo>
                <a:lnTo>
                  <a:pt x="4405393" y="55325"/>
                </a:lnTo>
                <a:cubicBezTo>
                  <a:pt x="5739189" y="384572"/>
                  <a:pt x="6771849" y="1491853"/>
                  <a:pt x="6994525" y="2867025"/>
                </a:cubicBezTo>
                <a:lnTo>
                  <a:pt x="6994525" y="3064869"/>
                </a:lnTo>
                <a:lnTo>
                  <a:pt x="6994525" y="3238016"/>
                </a:lnTo>
                <a:lnTo>
                  <a:pt x="6994525" y="3388114"/>
                </a:lnTo>
                <a:lnTo>
                  <a:pt x="6994525" y="3420687"/>
                </a:lnTo>
                <a:lnTo>
                  <a:pt x="6994525" y="3516809"/>
                </a:lnTo>
                <a:lnTo>
                  <a:pt x="6994525" y="3625746"/>
                </a:lnTo>
                <a:lnTo>
                  <a:pt x="6994525" y="3716573"/>
                </a:lnTo>
                <a:lnTo>
                  <a:pt x="6994525" y="3790936"/>
                </a:lnTo>
                <a:lnTo>
                  <a:pt x="6994525" y="3850481"/>
                </a:lnTo>
                <a:lnTo>
                  <a:pt x="6994525" y="3896855"/>
                </a:lnTo>
                <a:lnTo>
                  <a:pt x="6994525" y="3931704"/>
                </a:lnTo>
                <a:lnTo>
                  <a:pt x="6994525" y="3956675"/>
                </a:lnTo>
                <a:lnTo>
                  <a:pt x="6994525" y="3973413"/>
                </a:lnTo>
                <a:lnTo>
                  <a:pt x="6994525" y="3988780"/>
                </a:lnTo>
                <a:lnTo>
                  <a:pt x="6994525" y="3990975"/>
                </a:lnTo>
                <a:lnTo>
                  <a:pt x="6994525" y="6858000"/>
                </a:lnTo>
                <a:lnTo>
                  <a:pt x="4134770" y="6858000"/>
                </a:lnTo>
                <a:lnTo>
                  <a:pt x="3932411" y="6858000"/>
                </a:lnTo>
                <a:lnTo>
                  <a:pt x="3755312" y="6858000"/>
                </a:lnTo>
                <a:lnTo>
                  <a:pt x="3601788" y="6858000"/>
                </a:lnTo>
                <a:lnTo>
                  <a:pt x="3560763" y="6858000"/>
                </a:lnTo>
                <a:lnTo>
                  <a:pt x="3470156" y="6858000"/>
                </a:lnTo>
                <a:lnTo>
                  <a:pt x="3358733" y="6858000"/>
                </a:lnTo>
                <a:lnTo>
                  <a:pt x="3265833" y="6858000"/>
                </a:lnTo>
                <a:lnTo>
                  <a:pt x="3189773" y="6858000"/>
                </a:lnTo>
                <a:lnTo>
                  <a:pt x="3128869" y="6858000"/>
                </a:lnTo>
                <a:lnTo>
                  <a:pt x="3081436" y="6858000"/>
                </a:lnTo>
                <a:lnTo>
                  <a:pt x="3045792" y="6858000"/>
                </a:lnTo>
                <a:lnTo>
                  <a:pt x="3020251" y="6858000"/>
                </a:lnTo>
                <a:lnTo>
                  <a:pt x="3003131" y="6858000"/>
                </a:lnTo>
                <a:lnTo>
                  <a:pt x="2987414" y="6858000"/>
                </a:lnTo>
                <a:lnTo>
                  <a:pt x="2985168" y="6858000"/>
                </a:lnTo>
                <a:lnTo>
                  <a:pt x="0" y="6858000"/>
                </a:lnTo>
                <a:cubicBezTo>
                  <a:pt x="4233" y="5900695"/>
                  <a:pt x="8467" y="4968790"/>
                  <a:pt x="12700" y="4011485"/>
                </a:cubicBezTo>
                <a:lnTo>
                  <a:pt x="0" y="3420687"/>
                </a:lnTo>
                <a:lnTo>
                  <a:pt x="12700" y="2859216"/>
                </a:lnTo>
                <a:lnTo>
                  <a:pt x="12700" y="0"/>
                </a:lnTo>
                <a:close/>
              </a:path>
            </a:pathLst>
          </a:custGeom>
        </p:spPr>
        <p:txBody>
          <a:bodyPr wrap="square">
            <a:noAutofit/>
          </a:bodyPr>
          <a:lstStyle>
            <a:lvl1pPr marL="0" indent="0">
              <a:buNone/>
              <a:defRPr/>
            </a:lvl1pPr>
          </a:lstStyle>
          <a:p>
            <a:r>
              <a:rPr lang="en-US"/>
              <a:t> </a:t>
            </a:r>
            <a:endParaRPr lang="lt-LT"/>
          </a:p>
        </p:txBody>
      </p:sp>
      <p:pic>
        <p:nvPicPr>
          <p:cNvPr id="8" name="Graphic 7">
            <a:extLst>
              <a:ext uri="{FF2B5EF4-FFF2-40B4-BE49-F238E27FC236}">
                <a16:creationId xmlns:a16="http://schemas.microsoft.com/office/drawing/2014/main" id="{EF90AFBD-33C9-4EC3-B944-AB492E3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962399" y="-1"/>
            <a:ext cx="2917825" cy="2917825"/>
          </a:xfrm>
          <a:prstGeom prst="rect">
            <a:avLst/>
          </a:prstGeom>
        </p:spPr>
      </p:pic>
      <p:pic>
        <p:nvPicPr>
          <p:cNvPr id="12" name="Graphic 11">
            <a:extLst>
              <a:ext uri="{FF2B5EF4-FFF2-40B4-BE49-F238E27FC236}">
                <a16:creationId xmlns:a16="http://schemas.microsoft.com/office/drawing/2014/main" id="{E697E080-29AD-4234-A886-CE0368C31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962399" y="-1"/>
            <a:ext cx="2917825" cy="2917825"/>
          </a:xfrm>
          <a:prstGeom prst="rect">
            <a:avLst/>
          </a:prstGeom>
        </p:spPr>
      </p:pic>
      <p:sp>
        <p:nvSpPr>
          <p:cNvPr id="9" name="Text Placeholder 7">
            <a:extLst>
              <a:ext uri="{FF2B5EF4-FFF2-40B4-BE49-F238E27FC236}">
                <a16:creationId xmlns:a16="http://schemas.microsoft.com/office/drawing/2014/main" id="{FBD90152-9BFA-475A-836A-C430C1ED736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9901606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otrauka + tekst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848101" cy="3543690"/>
          </a:xfrm>
        </p:spPr>
        <p:txBody>
          <a:bodyPr>
            <a:normAutofit/>
          </a:bodyPr>
          <a:lstStyle>
            <a:lvl1pPr marL="0" indent="0">
              <a:lnSpc>
                <a:spcPct val="100000"/>
              </a:lnSpc>
              <a:buNone/>
              <a:defRPr sz="2000" spc="0"/>
            </a:lvl1pPr>
          </a:lstStyle>
          <a:p>
            <a:pPr lvl="0"/>
            <a:endParaRPr lang="lt-LT"/>
          </a:p>
        </p:txBody>
      </p:sp>
      <p:sp>
        <p:nvSpPr>
          <p:cNvPr id="9" name="Picture Placeholder 2"/>
          <p:cNvSpPr>
            <a:spLocks noGrp="1"/>
          </p:cNvSpPr>
          <p:nvPr>
            <p:ph type="pic" sz="quarter" idx="23" hasCustomPrompt="1"/>
          </p:nvPr>
        </p:nvSpPr>
        <p:spPr>
          <a:xfrm>
            <a:off x="-114300" y="0"/>
            <a:ext cx="6994525" cy="6858000"/>
          </a:xfrm>
          <a:solidFill>
            <a:schemeClr val="bg1"/>
          </a:solidFill>
        </p:spPr>
        <p:txBody>
          <a:bodyPr/>
          <a:lstStyle>
            <a:lvl1pPr marL="0" indent="0">
              <a:buNone/>
              <a:defRPr/>
            </a:lvl1pPr>
          </a:lstStyle>
          <a:p>
            <a:r>
              <a:rPr lang="en-US"/>
              <a:t> </a:t>
            </a:r>
            <a:endParaRPr lang="lt-LT"/>
          </a:p>
        </p:txBody>
      </p:sp>
      <p:sp>
        <p:nvSpPr>
          <p:cNvPr id="5" name="Text Placeholder 7">
            <a:extLst>
              <a:ext uri="{FF2B5EF4-FFF2-40B4-BE49-F238E27FC236}">
                <a16:creationId xmlns:a16="http://schemas.microsoft.com/office/drawing/2014/main" id="{6B493A62-2105-4CB1-B1A7-66FE468E5A1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95764591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uščia skaidrė">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1647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52423" y="790575"/>
            <a:ext cx="7648680" cy="601345"/>
          </a:xfrm>
        </p:spPr>
        <p:txBody>
          <a:bodyPr>
            <a:normAutofit/>
          </a:bodyPr>
          <a:lstStyle>
            <a:lvl1pPr marL="0" indent="0">
              <a:buNone/>
              <a:defRPr sz="4800" spc="-150"/>
            </a:lvl1pPr>
          </a:lstStyle>
          <a:p>
            <a:pPr lvl="0"/>
            <a:endParaRPr lang="lt-LT"/>
          </a:p>
        </p:txBody>
      </p:sp>
      <p:sp>
        <p:nvSpPr>
          <p:cNvPr id="10" name="Text Placeholder 7"/>
          <p:cNvSpPr>
            <a:spLocks noGrp="1"/>
          </p:cNvSpPr>
          <p:nvPr>
            <p:ph type="body" sz="quarter" idx="23"/>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Text Placeholder 7"/>
          <p:cNvSpPr>
            <a:spLocks noGrp="1"/>
          </p:cNvSpPr>
          <p:nvPr>
            <p:ph type="body" sz="quarter" idx="20"/>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28" name="Text Placeholder 7"/>
          <p:cNvSpPr>
            <a:spLocks noGrp="1"/>
          </p:cNvSpPr>
          <p:nvPr>
            <p:ph type="body" sz="quarter" idx="37"/>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7" name="Text Placeholder 7"/>
          <p:cNvSpPr>
            <a:spLocks noGrp="1"/>
          </p:cNvSpPr>
          <p:nvPr>
            <p:ph type="body" sz="quarter" idx="38"/>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8" name="Text Placeholder 7"/>
          <p:cNvSpPr>
            <a:spLocks noGrp="1"/>
          </p:cNvSpPr>
          <p:nvPr>
            <p:ph type="body" sz="quarter" idx="39"/>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39" name="Text Placeholder 7"/>
          <p:cNvSpPr>
            <a:spLocks noGrp="1"/>
          </p:cNvSpPr>
          <p:nvPr>
            <p:ph type="body" sz="quarter" idx="40"/>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0" name="Text Placeholder 7"/>
          <p:cNvSpPr>
            <a:spLocks noGrp="1"/>
          </p:cNvSpPr>
          <p:nvPr>
            <p:ph type="body" sz="quarter" idx="4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p:nvPr>
        </p:nvSpPr>
        <p:spPr>
          <a:xfrm>
            <a:off x="352422" y="4157857"/>
            <a:ext cx="2167258" cy="393657"/>
          </a:xfrm>
        </p:spPr>
        <p:txBody>
          <a:bodyPr>
            <a:normAutofit/>
          </a:bodyPr>
          <a:lstStyle>
            <a:lvl1pPr marL="0" indent="0">
              <a:lnSpc>
                <a:spcPct val="100000"/>
              </a:lnSpc>
              <a:buNone/>
              <a:defRPr sz="2000" spc="0"/>
            </a:lvl1pPr>
          </a:lstStyle>
          <a:p>
            <a:pPr lvl="0"/>
            <a:endParaRPr lang="lt-LT"/>
          </a:p>
        </p:txBody>
      </p:sp>
      <p:sp>
        <p:nvSpPr>
          <p:cNvPr id="46" name="Text Placeholder 7"/>
          <p:cNvSpPr>
            <a:spLocks noGrp="1"/>
          </p:cNvSpPr>
          <p:nvPr>
            <p:ph type="body" sz="quarter" idx="46"/>
          </p:nvPr>
        </p:nvSpPr>
        <p:spPr>
          <a:xfrm>
            <a:off x="3210290" y="4157857"/>
            <a:ext cx="2167258" cy="393657"/>
          </a:xfrm>
        </p:spPr>
        <p:txBody>
          <a:bodyPr>
            <a:normAutofit/>
          </a:bodyPr>
          <a:lstStyle>
            <a:lvl1pPr marL="0" indent="0">
              <a:lnSpc>
                <a:spcPct val="100000"/>
              </a:lnSpc>
              <a:buNone/>
              <a:defRPr sz="2000" spc="0"/>
            </a:lvl1pPr>
          </a:lstStyle>
          <a:p>
            <a:pPr lvl="0"/>
            <a:endParaRPr lang="lt-LT"/>
          </a:p>
        </p:txBody>
      </p:sp>
      <p:sp>
        <p:nvSpPr>
          <p:cNvPr id="47" name="Text Placeholder 7"/>
          <p:cNvSpPr>
            <a:spLocks noGrp="1"/>
          </p:cNvSpPr>
          <p:nvPr>
            <p:ph type="body" sz="quarter" idx="47"/>
          </p:nvPr>
        </p:nvSpPr>
        <p:spPr>
          <a:xfrm>
            <a:off x="6096000" y="4168796"/>
            <a:ext cx="2418080" cy="393657"/>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48"/>
          </p:nvPr>
        </p:nvSpPr>
        <p:spPr>
          <a:xfrm>
            <a:off x="8953868" y="4168796"/>
            <a:ext cx="2418080" cy="393657"/>
          </a:xfrm>
        </p:spPr>
        <p:txBody>
          <a:bodyPr>
            <a:normAutofit/>
          </a:bodyPr>
          <a:lstStyle>
            <a:lvl1pPr marL="0" indent="0">
              <a:lnSpc>
                <a:spcPct val="100000"/>
              </a:lnSpc>
              <a:buNone/>
              <a:defRPr sz="2000" spc="0"/>
            </a:lvl1pPr>
          </a:lstStyle>
          <a:p>
            <a:pPr lvl="0"/>
            <a:endParaRPr lang="lt-LT"/>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p:nvPr>
        </p:nvSpPr>
        <p:spPr>
          <a:xfrm>
            <a:off x="352422" y="4629723"/>
            <a:ext cx="2756538" cy="1564715"/>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1" name="Text Placeholder 7"/>
          <p:cNvSpPr>
            <a:spLocks noGrp="1"/>
          </p:cNvSpPr>
          <p:nvPr>
            <p:ph type="body" sz="quarter" idx="49"/>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2" name="Text Placeholder 7"/>
          <p:cNvSpPr>
            <a:spLocks noGrp="1"/>
          </p:cNvSpPr>
          <p:nvPr>
            <p:ph type="body" sz="quarter" idx="50"/>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3" name="Text Placeholder 7"/>
          <p:cNvSpPr>
            <a:spLocks noGrp="1"/>
          </p:cNvSpPr>
          <p:nvPr>
            <p:ph type="body" sz="quarter" idx="5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cxnSp>
        <p:nvCxnSpPr>
          <p:cNvPr id="54" name="Straight Connector 53"/>
          <p:cNvCxnSpPr/>
          <p:nvPr/>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95F390-9256-42AD-8319-67242B3E3363}"/>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8581797"/>
      </p:ext>
    </p:extLst>
  </p:cSld>
  <p:clrMapOvr>
    <a:masterClrMapping/>
  </p:clrMapOvr>
  <p:extLst>
    <p:ext uri="{DCECCB84-F9BA-43D5-87BE-67443E8EF086}">
      <p15:sldGuideLst xmlns:p15="http://schemas.microsoft.com/office/powerpoint/2012/main">
        <p15:guide id="1" orient="horz" pos="275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s + foto (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52423" y="79057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85830" cy="1285875"/>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0" name="Graphic 9">
            <a:extLst>
              <a:ext uri="{FF2B5EF4-FFF2-40B4-BE49-F238E27FC236}">
                <a16:creationId xmlns:a16="http://schemas.microsoft.com/office/drawing/2014/main" id="{0A5B050D-B3EA-4A7C-97AF-C11E6517B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0"/>
            <a:ext cx="2856231" cy="2856231"/>
          </a:xfrm>
          <a:prstGeom prst="rect">
            <a:avLst/>
          </a:prstGeom>
        </p:spPr>
      </p:pic>
      <p:pic>
        <p:nvPicPr>
          <p:cNvPr id="11" name="Graphic 10">
            <a:extLst>
              <a:ext uri="{FF2B5EF4-FFF2-40B4-BE49-F238E27FC236}">
                <a16:creationId xmlns:a16="http://schemas.microsoft.com/office/drawing/2014/main" id="{B9B724B6-5A04-4B18-8C6B-476947BB5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35769" y="4001769"/>
            <a:ext cx="2856231" cy="2856231"/>
          </a:xfrm>
          <a:prstGeom prst="rect">
            <a:avLst/>
          </a:prstGeom>
        </p:spPr>
      </p:pic>
      <p:pic>
        <p:nvPicPr>
          <p:cNvPr id="12" name="Graphic 11">
            <a:extLst>
              <a:ext uri="{FF2B5EF4-FFF2-40B4-BE49-F238E27FC236}">
                <a16:creationId xmlns:a16="http://schemas.microsoft.com/office/drawing/2014/main" id="{E168B5C8-C6DF-4784-9A04-D9F14B1C4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13" name="Graphic 12">
            <a:extLst>
              <a:ext uri="{FF2B5EF4-FFF2-40B4-BE49-F238E27FC236}">
                <a16:creationId xmlns:a16="http://schemas.microsoft.com/office/drawing/2014/main" id="{C21B399C-2790-4C36-B0F3-9D31F9CCC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pic>
        <p:nvPicPr>
          <p:cNvPr id="14" name="Graphic 13">
            <a:extLst>
              <a:ext uri="{FF2B5EF4-FFF2-40B4-BE49-F238E27FC236}">
                <a16:creationId xmlns:a16="http://schemas.microsoft.com/office/drawing/2014/main" id="{5CA14A99-40AB-4AC3-BDBB-ABB56264A3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0"/>
            <a:ext cx="2856231" cy="2856231"/>
          </a:xfrm>
          <a:prstGeom prst="rect">
            <a:avLst/>
          </a:prstGeom>
        </p:spPr>
      </p:pic>
      <p:pic>
        <p:nvPicPr>
          <p:cNvPr id="15" name="Graphic 14">
            <a:extLst>
              <a:ext uri="{FF2B5EF4-FFF2-40B4-BE49-F238E27FC236}">
                <a16:creationId xmlns:a16="http://schemas.microsoft.com/office/drawing/2014/main" id="{6A94868C-9945-4050-B95C-E8C5069699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35769" y="4001769"/>
            <a:ext cx="2856231" cy="2856231"/>
          </a:xfrm>
          <a:prstGeom prst="rect">
            <a:avLst/>
          </a:prstGeom>
        </p:spPr>
      </p:pic>
      <p:pic>
        <p:nvPicPr>
          <p:cNvPr id="16" name="Graphic 15">
            <a:extLst>
              <a:ext uri="{FF2B5EF4-FFF2-40B4-BE49-F238E27FC236}">
                <a16:creationId xmlns:a16="http://schemas.microsoft.com/office/drawing/2014/main" id="{147C1345-205F-4E35-A6C7-EDBBCB57B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17" name="Graphic 16">
            <a:extLst>
              <a:ext uri="{FF2B5EF4-FFF2-40B4-BE49-F238E27FC236}">
                <a16:creationId xmlns:a16="http://schemas.microsoft.com/office/drawing/2014/main" id="{BB2BDCC5-53B2-4633-B807-AA82E1AF67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agram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54991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4351657" cy="672465"/>
          </a:xfrm>
        </p:spPr>
        <p:txBody>
          <a:bodyPr>
            <a:normAutofit/>
          </a:bodyPr>
          <a:lstStyle>
            <a:lvl1pPr marL="0" indent="0">
              <a:buNone/>
              <a:defRPr sz="4800" spc="-15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5" name="Chart Placeholder 4"/>
          <p:cNvSpPr>
            <a:spLocks noGrp="1"/>
          </p:cNvSpPr>
          <p:nvPr>
            <p:ph type="chart" sz="quarter" idx="24" hasCustomPrompt="1"/>
          </p:nvPr>
        </p:nvSpPr>
        <p:spPr>
          <a:xfrm>
            <a:off x="782638" y="1595438"/>
            <a:ext cx="10901362" cy="4479925"/>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19880406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pic>
        <p:nvPicPr>
          <p:cNvPr id="5" name="Graphic 4">
            <a:extLst>
              <a:ext uri="{FF2B5EF4-FFF2-40B4-BE49-F238E27FC236}">
                <a16:creationId xmlns:a16="http://schemas.microsoft.com/office/drawing/2014/main" id="{9146EC0A-9B43-4471-9F58-7592050D5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4" name="Text Placeholder 2">
            <a:extLst>
              <a:ext uri="{FF2B5EF4-FFF2-40B4-BE49-F238E27FC236}">
                <a16:creationId xmlns:a16="http://schemas.microsoft.com/office/drawing/2014/main" id="{1D7D642B-CB03-47A9-BFE0-281A7AAABEFB}"/>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6" name="Graphic 15">
            <a:extLst>
              <a:ext uri="{FF2B5EF4-FFF2-40B4-BE49-F238E27FC236}">
                <a16:creationId xmlns:a16="http://schemas.microsoft.com/office/drawing/2014/main" id="{59435EE8-D38C-4FFC-98F7-4ED3EEA47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7" name="Text Placeholder 2">
            <a:extLst>
              <a:ext uri="{FF2B5EF4-FFF2-40B4-BE49-F238E27FC236}">
                <a16:creationId xmlns:a16="http://schemas.microsoft.com/office/drawing/2014/main" id="{703DAA85-FF1A-4553-A2FA-74F987CAF0E0}"/>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0" name="Graphic 9">
            <a:extLst>
              <a:ext uri="{FF2B5EF4-FFF2-40B4-BE49-F238E27FC236}">
                <a16:creationId xmlns:a16="http://schemas.microsoft.com/office/drawing/2014/main" id="{7D323F03-81E7-4939-9CAB-D31F2B419B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1851653252"/>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328703430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1000" y="3476625"/>
            <a:ext cx="1791702"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79170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28821"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4704820"/>
            <a:ext cx="1791701" cy="1855969"/>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28821" y="4707385"/>
            <a:ext cx="1763881" cy="1896615"/>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1" y="4701409"/>
            <a:ext cx="1781177" cy="1896615"/>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4701409"/>
            <a:ext cx="1800226" cy="185938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1510495335"/>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2203637"/>
            <a:ext cx="1809749"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2198418"/>
            <a:ext cx="180974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2" y="2198418"/>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3264736"/>
            <a:ext cx="1809750"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01001" y="3261326"/>
            <a:ext cx="1809750"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0" y="3261326"/>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1845687"/>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186163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185638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1856380"/>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2198418"/>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0999" y="3261326"/>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57" name="Text Placeholder 7">
            <a:extLst>
              <a:ext uri="{FF2B5EF4-FFF2-40B4-BE49-F238E27FC236}">
                <a16:creationId xmlns:a16="http://schemas.microsoft.com/office/drawing/2014/main" id="{ABEC9021-4BB2-4664-A463-07C40B181DC5}"/>
              </a:ext>
            </a:extLst>
          </p:cNvPr>
          <p:cNvSpPr>
            <a:spLocks noGrp="1"/>
          </p:cNvSpPr>
          <p:nvPr>
            <p:ph type="body" sz="quarter" idx="26"/>
          </p:nvPr>
        </p:nvSpPr>
        <p:spPr>
          <a:xfrm>
            <a:off x="4190999" y="4607368"/>
            <a:ext cx="1809749" cy="929143"/>
          </a:xfrm>
        </p:spPr>
        <p:txBody>
          <a:bodyPr>
            <a:normAutofit/>
          </a:bodyPr>
          <a:lstStyle>
            <a:lvl1pPr marL="0" indent="0">
              <a:lnSpc>
                <a:spcPct val="100000"/>
              </a:lnSpc>
              <a:buNone/>
              <a:defRPr sz="2000" spc="0"/>
            </a:lvl1pPr>
          </a:lstStyle>
          <a:p>
            <a:pPr lvl="0"/>
            <a:endParaRPr lang="lt-LT"/>
          </a:p>
        </p:txBody>
      </p:sp>
      <p:sp>
        <p:nvSpPr>
          <p:cNvPr id="58" name="Text Placeholder 7">
            <a:extLst>
              <a:ext uri="{FF2B5EF4-FFF2-40B4-BE49-F238E27FC236}">
                <a16:creationId xmlns:a16="http://schemas.microsoft.com/office/drawing/2014/main" id="{A0F0245B-34A4-4464-B3ED-89C07460D0C3}"/>
              </a:ext>
            </a:extLst>
          </p:cNvPr>
          <p:cNvSpPr>
            <a:spLocks noGrp="1"/>
          </p:cNvSpPr>
          <p:nvPr>
            <p:ph type="body" sz="quarter" idx="27"/>
          </p:nvPr>
        </p:nvSpPr>
        <p:spPr>
          <a:xfrm>
            <a:off x="6096001" y="4602149"/>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59" name="Text Placeholder 7">
            <a:extLst>
              <a:ext uri="{FF2B5EF4-FFF2-40B4-BE49-F238E27FC236}">
                <a16:creationId xmlns:a16="http://schemas.microsoft.com/office/drawing/2014/main" id="{4D3E81C8-C3F0-45CD-979E-58D23ABABE72}"/>
              </a:ext>
            </a:extLst>
          </p:cNvPr>
          <p:cNvSpPr>
            <a:spLocks noGrp="1"/>
          </p:cNvSpPr>
          <p:nvPr>
            <p:ph type="body" sz="quarter" idx="28"/>
          </p:nvPr>
        </p:nvSpPr>
        <p:spPr>
          <a:xfrm>
            <a:off x="8028820"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0" name="Text Placeholder 7">
            <a:extLst>
              <a:ext uri="{FF2B5EF4-FFF2-40B4-BE49-F238E27FC236}">
                <a16:creationId xmlns:a16="http://schemas.microsoft.com/office/drawing/2014/main" id="{FF2C1C9F-1E08-4E91-84A2-12484D5869D6}"/>
              </a:ext>
            </a:extLst>
          </p:cNvPr>
          <p:cNvSpPr>
            <a:spLocks noGrp="1"/>
          </p:cNvSpPr>
          <p:nvPr>
            <p:ph type="body" sz="quarter" idx="29"/>
          </p:nvPr>
        </p:nvSpPr>
        <p:spPr>
          <a:xfrm>
            <a:off x="6095999" y="5668467"/>
            <a:ext cx="1809749"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1" name="Text Placeholder 7">
            <a:extLst>
              <a:ext uri="{FF2B5EF4-FFF2-40B4-BE49-F238E27FC236}">
                <a16:creationId xmlns:a16="http://schemas.microsoft.com/office/drawing/2014/main" id="{D90D1C27-CAAA-4784-8582-08C9DE1A3EAF}"/>
              </a:ext>
            </a:extLst>
          </p:cNvPr>
          <p:cNvSpPr>
            <a:spLocks noGrp="1"/>
          </p:cNvSpPr>
          <p:nvPr>
            <p:ph type="body" sz="quarter" idx="30"/>
          </p:nvPr>
        </p:nvSpPr>
        <p:spPr>
          <a:xfrm>
            <a:off x="8028820" y="5665057"/>
            <a:ext cx="1781931"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62" name="Text Placeholder 7">
            <a:extLst>
              <a:ext uri="{FF2B5EF4-FFF2-40B4-BE49-F238E27FC236}">
                <a16:creationId xmlns:a16="http://schemas.microsoft.com/office/drawing/2014/main" id="{6FA09204-AA7A-4D45-AAEF-EE4FC7D65DD9}"/>
              </a:ext>
            </a:extLst>
          </p:cNvPr>
          <p:cNvSpPr>
            <a:spLocks noGrp="1"/>
          </p:cNvSpPr>
          <p:nvPr>
            <p:ph type="body" sz="quarter" idx="31"/>
          </p:nvPr>
        </p:nvSpPr>
        <p:spPr>
          <a:xfrm>
            <a:off x="9906000" y="5665057"/>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3" name="Text Placeholder 7">
            <a:extLst>
              <a:ext uri="{FF2B5EF4-FFF2-40B4-BE49-F238E27FC236}">
                <a16:creationId xmlns:a16="http://schemas.microsoft.com/office/drawing/2014/main" id="{C19FFF97-3AB6-4B79-BD48-B2D1F67A2055}"/>
              </a:ext>
            </a:extLst>
          </p:cNvPr>
          <p:cNvSpPr>
            <a:spLocks noGrp="1"/>
          </p:cNvSpPr>
          <p:nvPr>
            <p:ph type="body" sz="quarter" idx="32" hasCustomPrompt="1"/>
          </p:nvPr>
        </p:nvSpPr>
        <p:spPr>
          <a:xfrm>
            <a:off x="4190999" y="424941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5</a:t>
            </a:r>
          </a:p>
        </p:txBody>
      </p:sp>
      <p:sp>
        <p:nvSpPr>
          <p:cNvPr id="64" name="Text Placeholder 7">
            <a:extLst>
              <a:ext uri="{FF2B5EF4-FFF2-40B4-BE49-F238E27FC236}">
                <a16:creationId xmlns:a16="http://schemas.microsoft.com/office/drawing/2014/main" id="{FE7A5561-5B4E-491E-8C9E-B8B3994F9578}"/>
              </a:ext>
            </a:extLst>
          </p:cNvPr>
          <p:cNvSpPr>
            <a:spLocks noGrp="1"/>
          </p:cNvSpPr>
          <p:nvPr>
            <p:ph type="body" sz="quarter" idx="33" hasCustomPrompt="1"/>
          </p:nvPr>
        </p:nvSpPr>
        <p:spPr>
          <a:xfrm>
            <a:off x="6095999" y="4265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6</a:t>
            </a:r>
          </a:p>
        </p:txBody>
      </p:sp>
      <p:sp>
        <p:nvSpPr>
          <p:cNvPr id="65" name="Text Placeholder 7">
            <a:extLst>
              <a:ext uri="{FF2B5EF4-FFF2-40B4-BE49-F238E27FC236}">
                <a16:creationId xmlns:a16="http://schemas.microsoft.com/office/drawing/2014/main" id="{2D4E8A50-07D7-482D-8823-AFA4199E8442}"/>
              </a:ext>
            </a:extLst>
          </p:cNvPr>
          <p:cNvSpPr>
            <a:spLocks noGrp="1"/>
          </p:cNvSpPr>
          <p:nvPr>
            <p:ph type="body" sz="quarter" idx="34" hasCustomPrompt="1"/>
          </p:nvPr>
        </p:nvSpPr>
        <p:spPr>
          <a:xfrm>
            <a:off x="8015287" y="4260112"/>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7</a:t>
            </a:r>
          </a:p>
        </p:txBody>
      </p:sp>
      <p:sp>
        <p:nvSpPr>
          <p:cNvPr id="66" name="Text Placeholder 7">
            <a:extLst>
              <a:ext uri="{FF2B5EF4-FFF2-40B4-BE49-F238E27FC236}">
                <a16:creationId xmlns:a16="http://schemas.microsoft.com/office/drawing/2014/main" id="{36377100-7689-4216-9DD9-CAEB25958D10}"/>
              </a:ext>
            </a:extLst>
          </p:cNvPr>
          <p:cNvSpPr>
            <a:spLocks noGrp="1"/>
          </p:cNvSpPr>
          <p:nvPr>
            <p:ph type="body" sz="quarter" idx="35" hasCustomPrompt="1"/>
          </p:nvPr>
        </p:nvSpPr>
        <p:spPr>
          <a:xfrm>
            <a:off x="9910766" y="426011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8</a:t>
            </a:r>
          </a:p>
        </p:txBody>
      </p:sp>
      <p:sp>
        <p:nvSpPr>
          <p:cNvPr id="67" name="Text Placeholder 7">
            <a:extLst>
              <a:ext uri="{FF2B5EF4-FFF2-40B4-BE49-F238E27FC236}">
                <a16:creationId xmlns:a16="http://schemas.microsoft.com/office/drawing/2014/main" id="{9C9B721D-6F0C-4CC3-81E9-F3AB3434E83A}"/>
              </a:ext>
            </a:extLst>
          </p:cNvPr>
          <p:cNvSpPr>
            <a:spLocks noGrp="1"/>
          </p:cNvSpPr>
          <p:nvPr>
            <p:ph type="body" sz="quarter" idx="36"/>
          </p:nvPr>
        </p:nvSpPr>
        <p:spPr>
          <a:xfrm>
            <a:off x="9906002"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8" name="Text Placeholder 7">
            <a:extLst>
              <a:ext uri="{FF2B5EF4-FFF2-40B4-BE49-F238E27FC236}">
                <a16:creationId xmlns:a16="http://schemas.microsoft.com/office/drawing/2014/main" id="{9326B155-FE36-49F1-BE46-286572F42750}"/>
              </a:ext>
            </a:extLst>
          </p:cNvPr>
          <p:cNvSpPr>
            <a:spLocks noGrp="1"/>
          </p:cNvSpPr>
          <p:nvPr>
            <p:ph type="body" sz="quarter" idx="37"/>
          </p:nvPr>
        </p:nvSpPr>
        <p:spPr>
          <a:xfrm>
            <a:off x="4190999" y="5665057"/>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3238295390"/>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p:nvPr>
        </p:nvSpPr>
        <p:spPr>
          <a:xfrm>
            <a:off x="380999" y="1392556"/>
            <a:ext cx="7134226" cy="1760219"/>
          </a:xfrm>
        </p:spPr>
        <p:txBody>
          <a:bodyPr>
            <a:normAutofit/>
          </a:bodyPr>
          <a:lstStyle>
            <a:lvl1pPr marL="0" indent="0">
              <a:buNone/>
              <a:defRPr sz="6000" spc="-150"/>
            </a:lvl1pPr>
          </a:lstStyle>
          <a:p>
            <a:pPr lvl="0"/>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p:nvPr>
        </p:nvSpPr>
        <p:spPr>
          <a:xfrm>
            <a:off x="380999" y="3836019"/>
            <a:ext cx="7134226" cy="314325"/>
          </a:xfrm>
        </p:spPr>
        <p:txBody>
          <a:bodyPr>
            <a:normAutofit/>
          </a:bodyPr>
          <a:lstStyle>
            <a:lvl1pPr marL="0" indent="0">
              <a:lnSpc>
                <a:spcPct val="100000"/>
              </a:lnSpc>
              <a:buNone/>
              <a:defRPr sz="2000" spc="0" baseline="0"/>
            </a:lvl1pPr>
          </a:lstStyle>
          <a:p>
            <a:pPr lvl="0"/>
            <a:endParaRPr lang="lt-LT"/>
          </a:p>
        </p:txBody>
      </p:sp>
      <p:pic>
        <p:nvPicPr>
          <p:cNvPr id="8" name="Graphic 7">
            <a:extLst>
              <a:ext uri="{FF2B5EF4-FFF2-40B4-BE49-F238E27FC236}">
                <a16:creationId xmlns:a16="http://schemas.microsoft.com/office/drawing/2014/main" id="{90C37D6D-D9EA-4320-A89F-91D55107A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pic>
        <p:nvPicPr>
          <p:cNvPr id="9" name="Graphic 8">
            <a:extLst>
              <a:ext uri="{FF2B5EF4-FFF2-40B4-BE49-F238E27FC236}">
                <a16:creationId xmlns:a16="http://schemas.microsoft.com/office/drawing/2014/main" id="{6F02AF32-D84A-4270-8C56-BBEEAD7C1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69707921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as + foto (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52423" y="79057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85830" cy="1285875"/>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0" name="Graphic 9">
            <a:extLst>
              <a:ext uri="{FF2B5EF4-FFF2-40B4-BE49-F238E27FC236}">
                <a16:creationId xmlns:a16="http://schemas.microsoft.com/office/drawing/2014/main" id="{0A5B050D-B3EA-4A7C-97AF-C11E6517B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0"/>
            <a:ext cx="2856231" cy="2856231"/>
          </a:xfrm>
          <a:prstGeom prst="rect">
            <a:avLst/>
          </a:prstGeom>
        </p:spPr>
      </p:pic>
      <p:pic>
        <p:nvPicPr>
          <p:cNvPr id="11" name="Graphic 10">
            <a:extLst>
              <a:ext uri="{FF2B5EF4-FFF2-40B4-BE49-F238E27FC236}">
                <a16:creationId xmlns:a16="http://schemas.microsoft.com/office/drawing/2014/main" id="{B9B724B6-5A04-4B18-8C6B-476947BB5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35769" y="4001769"/>
            <a:ext cx="2856231" cy="2856231"/>
          </a:xfrm>
          <a:prstGeom prst="rect">
            <a:avLst/>
          </a:prstGeom>
        </p:spPr>
      </p:pic>
      <p:pic>
        <p:nvPicPr>
          <p:cNvPr id="12" name="Graphic 11">
            <a:extLst>
              <a:ext uri="{FF2B5EF4-FFF2-40B4-BE49-F238E27FC236}">
                <a16:creationId xmlns:a16="http://schemas.microsoft.com/office/drawing/2014/main" id="{E168B5C8-C6DF-4784-9A04-D9F14B1C4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13" name="Graphic 12">
            <a:extLst>
              <a:ext uri="{FF2B5EF4-FFF2-40B4-BE49-F238E27FC236}">
                <a16:creationId xmlns:a16="http://schemas.microsoft.com/office/drawing/2014/main" id="{C21B399C-2790-4C36-B0F3-9D31F9CCC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pic>
        <p:nvPicPr>
          <p:cNvPr id="14" name="Graphic 13">
            <a:extLst>
              <a:ext uri="{FF2B5EF4-FFF2-40B4-BE49-F238E27FC236}">
                <a16:creationId xmlns:a16="http://schemas.microsoft.com/office/drawing/2014/main" id="{5CA14A99-40AB-4AC3-BDBB-ABB56264A3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0"/>
            <a:ext cx="2856231" cy="2856231"/>
          </a:xfrm>
          <a:prstGeom prst="rect">
            <a:avLst/>
          </a:prstGeom>
        </p:spPr>
      </p:pic>
      <p:pic>
        <p:nvPicPr>
          <p:cNvPr id="15" name="Graphic 14">
            <a:extLst>
              <a:ext uri="{FF2B5EF4-FFF2-40B4-BE49-F238E27FC236}">
                <a16:creationId xmlns:a16="http://schemas.microsoft.com/office/drawing/2014/main" id="{6A94868C-9945-4050-B95C-E8C5069699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35769" y="4001769"/>
            <a:ext cx="2856231" cy="2856231"/>
          </a:xfrm>
          <a:prstGeom prst="rect">
            <a:avLst/>
          </a:prstGeom>
        </p:spPr>
      </p:pic>
      <p:pic>
        <p:nvPicPr>
          <p:cNvPr id="16" name="Graphic 15">
            <a:extLst>
              <a:ext uri="{FF2B5EF4-FFF2-40B4-BE49-F238E27FC236}">
                <a16:creationId xmlns:a16="http://schemas.microsoft.com/office/drawing/2014/main" id="{147C1345-205F-4E35-A6C7-EDBBCB57B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17" name="Graphic 16">
            <a:extLst>
              <a:ext uri="{FF2B5EF4-FFF2-40B4-BE49-F238E27FC236}">
                <a16:creationId xmlns:a16="http://schemas.microsoft.com/office/drawing/2014/main" id="{BB2BDCC5-53B2-4633-B807-AA82E1AF67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286086965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as +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09253940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54164" cy="6858000"/>
          </a:xfrm>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137835" y="0"/>
            <a:ext cx="6054164" cy="6858000"/>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55616398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79243406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as +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29664197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as + Diagrama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E84AE-C587-4C08-BF28-65B00D0E046B}"/>
              </a:ext>
            </a:extLst>
          </p:cNvPr>
          <p:cNvSpPr/>
          <p:nvPr/>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solidFill>
                  <a:schemeClr val="tx1"/>
                </a:solidFill>
              </a:defRPr>
            </a:lvl1pPr>
          </a:lstStyle>
          <a:p>
            <a:pPr lvl="0"/>
            <a:r>
              <a:rPr lang="en-US" err="1"/>
              <a:t>Narbutas</a:t>
            </a:r>
            <a:r>
              <a:rPr lang="en-US"/>
              <a:t> has been increasingly growing since 2009</a:t>
            </a:r>
            <a:endParaRPr lang="lt-LT"/>
          </a:p>
        </p:txBody>
      </p:sp>
      <p:sp>
        <p:nvSpPr>
          <p:cNvPr id="11" name="Text Placeholder 7"/>
          <p:cNvSpPr>
            <a:spLocks noGrp="1"/>
          </p:cNvSpPr>
          <p:nvPr>
            <p:ph type="body" sz="quarter" idx="24"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Growth trajectory</a:t>
            </a:r>
            <a:endParaRPr lang="lt-LT"/>
          </a:p>
        </p:txBody>
      </p:sp>
      <p:sp>
        <p:nvSpPr>
          <p:cNvPr id="4" name="Chart Placeholder 3"/>
          <p:cNvSpPr>
            <a:spLocks noGrp="1"/>
          </p:cNvSpPr>
          <p:nvPr>
            <p:ph type="chart" sz="quarter" idx="25" hasCustomPrompt="1"/>
          </p:nvPr>
        </p:nvSpPr>
        <p:spPr>
          <a:xfrm>
            <a:off x="5731510" y="462179"/>
            <a:ext cx="6013767" cy="5886016"/>
          </a:xfrm>
        </p:spPr>
        <p:txBody>
          <a:bodyPr/>
          <a:lstStyle>
            <a:lvl1pPr marL="0" indent="0">
              <a:buNone/>
              <a:defRPr/>
            </a:lvl1pPr>
          </a:lstStyle>
          <a:p>
            <a:r>
              <a:rPr lang="en-US"/>
              <a:t> </a:t>
            </a:r>
            <a:endParaRPr lang="lt-LT"/>
          </a:p>
        </p:txBody>
      </p:sp>
      <p:sp>
        <p:nvSpPr>
          <p:cNvPr id="7" name="Rectangle 6">
            <a:extLst>
              <a:ext uri="{FF2B5EF4-FFF2-40B4-BE49-F238E27FC236}">
                <a16:creationId xmlns:a16="http://schemas.microsoft.com/office/drawing/2014/main" id="{476C3A0E-27A3-4372-BB25-8F0634612C70}"/>
              </a:ext>
            </a:extLst>
          </p:cNvPr>
          <p:cNvSpPr/>
          <p:nvPr userDrawn="1"/>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52578AC8-F97E-4A52-AF41-525058E73FFD}"/>
              </a:ext>
            </a:extLst>
          </p:cNvPr>
          <p:cNvSpPr>
            <a:spLocks noGrp="1"/>
          </p:cNvSpPr>
          <p:nvPr>
            <p:ph type="body" sz="quarter" idx="13"/>
          </p:nvPr>
        </p:nvSpPr>
        <p:spPr>
          <a:xfrm>
            <a:off x="504824" y="942975"/>
            <a:ext cx="4311940" cy="723900"/>
          </a:xfrm>
        </p:spPr>
        <p:txBody>
          <a:bodyPr>
            <a:normAutofit/>
          </a:bodyPr>
          <a:lstStyle>
            <a:lvl1pPr marL="0" indent="0">
              <a:buNone/>
              <a:defRPr sz="4800" spc="-150"/>
            </a:lvl1pPr>
          </a:lstStyle>
          <a:p>
            <a:pPr lvl="0"/>
            <a:endParaRPr lang="lt-LT"/>
          </a:p>
        </p:txBody>
      </p:sp>
      <p:sp>
        <p:nvSpPr>
          <p:cNvPr id="9" name="Text Placeholder 7">
            <a:extLst>
              <a:ext uri="{FF2B5EF4-FFF2-40B4-BE49-F238E27FC236}">
                <a16:creationId xmlns:a16="http://schemas.microsoft.com/office/drawing/2014/main" id="{927E77EC-C691-491A-BF83-8FE61A0F1611}"/>
              </a:ext>
            </a:extLst>
          </p:cNvPr>
          <p:cNvSpPr>
            <a:spLocks noGrp="1"/>
          </p:cNvSpPr>
          <p:nvPr>
            <p:ph type="body" sz="quarter" idx="26"/>
          </p:nvPr>
        </p:nvSpPr>
        <p:spPr>
          <a:xfrm>
            <a:off x="504824" y="2914650"/>
            <a:ext cx="4311940" cy="1285875"/>
          </a:xfrm>
        </p:spPr>
        <p:txBody>
          <a:bodyPr>
            <a:normAutofit/>
          </a:bodyPr>
          <a:lstStyle>
            <a:lvl1pPr marL="0" indent="0">
              <a:lnSpc>
                <a:spcPct val="100000"/>
              </a:lnSpc>
              <a:buNone/>
              <a:defRPr sz="2000" spc="0"/>
            </a:lvl1pPr>
          </a:lstStyle>
          <a:p>
            <a:pPr lvl="0"/>
            <a:endParaRPr lang="lt-LT"/>
          </a:p>
        </p:txBody>
      </p:sp>
      <p:sp>
        <p:nvSpPr>
          <p:cNvPr id="10" name="Text Placeholder 7">
            <a:extLst>
              <a:ext uri="{FF2B5EF4-FFF2-40B4-BE49-F238E27FC236}">
                <a16:creationId xmlns:a16="http://schemas.microsoft.com/office/drawing/2014/main" id="{07FFB8C9-5EAF-4597-820F-6BFB923CCFA3}"/>
              </a:ext>
            </a:extLst>
          </p:cNvPr>
          <p:cNvSpPr>
            <a:spLocks noGrp="1"/>
          </p:cNvSpPr>
          <p:nvPr>
            <p:ph type="body" sz="quarter" idx="27"/>
          </p:nvPr>
        </p:nvSpPr>
        <p:spPr>
          <a:xfrm>
            <a:off x="504824" y="5250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56664437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kstas + nuotrauka (fokusas)">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47660" y="790575"/>
            <a:ext cx="4533613"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47660" y="2438246"/>
            <a:ext cx="4526471" cy="380981"/>
          </a:xfrm>
        </p:spPr>
        <p:txBody>
          <a:bodyPr>
            <a:normAutofit/>
          </a:bodyPr>
          <a:lstStyle>
            <a:lvl1pPr marL="0" indent="0">
              <a:lnSpc>
                <a:spcPct val="100000"/>
              </a:lnSpc>
              <a:buNone/>
              <a:defRPr sz="2000" spc="0"/>
            </a:lvl1pPr>
          </a:lstStyle>
          <a:p>
            <a:pPr lvl="0"/>
            <a:endParaRPr lang="lt-LT"/>
          </a:p>
        </p:txBody>
      </p:sp>
      <p:sp>
        <p:nvSpPr>
          <p:cNvPr id="45" name="Text Placeholder 7"/>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8" name="Text Placeholder 7"/>
          <p:cNvSpPr>
            <a:spLocks noGrp="1"/>
          </p:cNvSpPr>
          <p:nvPr>
            <p:ph type="body" sz="quarter" idx="23"/>
          </p:nvPr>
        </p:nvSpPr>
        <p:spPr>
          <a:xfrm>
            <a:off x="347660"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0" y="3687388"/>
            <a:ext cx="4533611"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0" y="2819227"/>
            <a:ext cx="4533613"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0" y="4084005"/>
            <a:ext cx="4533612"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3" name="Text Placeholder 7"/>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4" name="Text Placeholder 7"/>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5" name="Text Placeholder 7"/>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7" name="Graphic 16">
            <a:extLst>
              <a:ext uri="{FF2B5EF4-FFF2-40B4-BE49-F238E27FC236}">
                <a16:creationId xmlns:a16="http://schemas.microsoft.com/office/drawing/2014/main" id="{475ED123-9680-4FD8-BF06-7B15E6373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1"/>
            <a:ext cx="2856231" cy="2856231"/>
          </a:xfrm>
          <a:prstGeom prst="rect">
            <a:avLst/>
          </a:prstGeom>
        </p:spPr>
      </p:pic>
      <p:pic>
        <p:nvPicPr>
          <p:cNvPr id="18" name="Graphic 17">
            <a:extLst>
              <a:ext uri="{FF2B5EF4-FFF2-40B4-BE49-F238E27FC236}">
                <a16:creationId xmlns:a16="http://schemas.microsoft.com/office/drawing/2014/main" id="{0644C5DB-3F0D-407C-A8BD-C77A4CF50B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42757" y="4001768"/>
            <a:ext cx="2856231" cy="2856231"/>
          </a:xfrm>
          <a:prstGeom prst="rect">
            <a:avLst/>
          </a:prstGeom>
        </p:spPr>
      </p:pic>
      <p:pic>
        <p:nvPicPr>
          <p:cNvPr id="19" name="Graphic 18">
            <a:extLst>
              <a:ext uri="{FF2B5EF4-FFF2-40B4-BE49-F238E27FC236}">
                <a16:creationId xmlns:a16="http://schemas.microsoft.com/office/drawing/2014/main" id="{2712A997-EC9F-4122-9123-A4C22C36E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21" name="Graphic 20">
            <a:extLst>
              <a:ext uri="{FF2B5EF4-FFF2-40B4-BE49-F238E27FC236}">
                <a16:creationId xmlns:a16="http://schemas.microsoft.com/office/drawing/2014/main" id="{BE6B7FC0-078D-4A1B-8872-33A35AB1B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cxnSp>
        <p:nvCxnSpPr>
          <p:cNvPr id="22" name="Straight Connector 21">
            <a:extLst>
              <a:ext uri="{FF2B5EF4-FFF2-40B4-BE49-F238E27FC236}">
                <a16:creationId xmlns:a16="http://schemas.microsoft.com/office/drawing/2014/main" id="{F2068E9E-71E1-4AF9-B652-2CB739E6A3B9}"/>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FBEACA7-9550-47A8-8DC4-351990D9B69D}"/>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0C109F61-D399-4416-BF4A-387F8EBF8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1"/>
            <a:ext cx="2856231" cy="2856231"/>
          </a:xfrm>
          <a:prstGeom prst="rect">
            <a:avLst/>
          </a:prstGeom>
        </p:spPr>
      </p:pic>
      <p:pic>
        <p:nvPicPr>
          <p:cNvPr id="25" name="Graphic 24">
            <a:extLst>
              <a:ext uri="{FF2B5EF4-FFF2-40B4-BE49-F238E27FC236}">
                <a16:creationId xmlns:a16="http://schemas.microsoft.com/office/drawing/2014/main" id="{9FE14FB2-6194-4C9E-A811-0B7C713D0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42757" y="4001768"/>
            <a:ext cx="2856231" cy="2856231"/>
          </a:xfrm>
          <a:prstGeom prst="rect">
            <a:avLst/>
          </a:prstGeom>
        </p:spPr>
      </p:pic>
      <p:pic>
        <p:nvPicPr>
          <p:cNvPr id="26" name="Graphic 25">
            <a:extLst>
              <a:ext uri="{FF2B5EF4-FFF2-40B4-BE49-F238E27FC236}">
                <a16:creationId xmlns:a16="http://schemas.microsoft.com/office/drawing/2014/main" id="{6463EA82-E94D-4FBE-AF25-B136B3A00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27" name="Graphic 26">
            <a:extLst>
              <a:ext uri="{FF2B5EF4-FFF2-40B4-BE49-F238E27FC236}">
                <a16:creationId xmlns:a16="http://schemas.microsoft.com/office/drawing/2014/main" id="{9759A5E8-B9D8-462E-AA68-D68AB5876A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6849950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as + nuotrauk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422135"/>
            <a:ext cx="2390776" cy="380981"/>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1" y="3687388"/>
            <a:ext cx="2390776"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1" y="2819227"/>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1" y="4084005"/>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7" name="Picture Placeholder 2"/>
          <p:cNvSpPr>
            <a:spLocks noGrp="1"/>
          </p:cNvSpPr>
          <p:nvPr>
            <p:ph type="pic" sz="quarter" idx="29" hasCustomPrompt="1"/>
          </p:nvPr>
        </p:nvSpPr>
        <p:spPr>
          <a:xfrm>
            <a:off x="5303838" y="0"/>
            <a:ext cx="6888162" cy="6858000"/>
          </a:xfrm>
        </p:spPr>
        <p:txBody>
          <a:bodyPr/>
          <a:lstStyle>
            <a:lvl1pPr marL="0" indent="0">
              <a:buNone/>
              <a:defRPr/>
            </a:lvl1pPr>
          </a:lstStyle>
          <a:p>
            <a:r>
              <a:rPr lang="en-US"/>
              <a:t> </a:t>
            </a:r>
            <a:endParaRPr lang="lt-LT"/>
          </a:p>
        </p:txBody>
      </p:sp>
      <p:sp>
        <p:nvSpPr>
          <p:cNvPr id="21" name="Text Placeholder 7">
            <a:extLst>
              <a:ext uri="{FF2B5EF4-FFF2-40B4-BE49-F238E27FC236}">
                <a16:creationId xmlns:a16="http://schemas.microsoft.com/office/drawing/2014/main" id="{88DED5A6-8551-4CAD-B6DA-A0211C27CBB3}"/>
              </a:ext>
            </a:extLst>
          </p:cNvPr>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2" name="Text Placeholder 7">
            <a:extLst>
              <a:ext uri="{FF2B5EF4-FFF2-40B4-BE49-F238E27FC236}">
                <a16:creationId xmlns:a16="http://schemas.microsoft.com/office/drawing/2014/main" id="{FB1162CB-AA3C-4C86-A4C5-0E4A0D29E16F}"/>
              </a:ext>
            </a:extLst>
          </p:cNvPr>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3" name="Text Placeholder 7">
            <a:extLst>
              <a:ext uri="{FF2B5EF4-FFF2-40B4-BE49-F238E27FC236}">
                <a16:creationId xmlns:a16="http://schemas.microsoft.com/office/drawing/2014/main" id="{F6FFF7EE-DF2A-43AA-B98A-5E9EECA0AF21}"/>
              </a:ext>
            </a:extLst>
          </p:cNvPr>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24" name="Text Placeholder 7">
            <a:extLst>
              <a:ext uri="{FF2B5EF4-FFF2-40B4-BE49-F238E27FC236}">
                <a16:creationId xmlns:a16="http://schemas.microsoft.com/office/drawing/2014/main" id="{2796B23C-EE92-498E-AA05-A59605AEF529}"/>
              </a:ext>
            </a:extLst>
          </p:cNvPr>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cxnSp>
        <p:nvCxnSpPr>
          <p:cNvPr id="25" name="Straight Connector 24">
            <a:extLst>
              <a:ext uri="{FF2B5EF4-FFF2-40B4-BE49-F238E27FC236}">
                <a16:creationId xmlns:a16="http://schemas.microsoft.com/office/drawing/2014/main" id="{0E7A1441-0E3D-4F8B-B2B2-ADB5E843C878}"/>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6B1B4CC-C2F5-4ADB-8755-2F669A610C9B}"/>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79651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to (fokusas) + tekstas">
    <p:bg>
      <p:bgRef idx="1001">
        <a:schemeClr val="bg1"/>
      </p:bgRef>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495677" cy="2130815"/>
          </a:xfrm>
        </p:spPr>
        <p:txBody>
          <a:bodyPr>
            <a:normAutofit/>
          </a:bodyPr>
          <a:lstStyle>
            <a:lvl1pPr marL="0" indent="0">
              <a:lnSpc>
                <a:spcPct val="100000"/>
              </a:lnSpc>
              <a:buNone/>
              <a:defRPr sz="2000" spc="0"/>
            </a:lvl1pPr>
          </a:lstStyle>
          <a:p>
            <a:pPr lvl="0"/>
            <a:endParaRPr lang="lt-LT"/>
          </a:p>
        </p:txBody>
      </p:sp>
      <p:sp>
        <p:nvSpPr>
          <p:cNvPr id="54" name="Picture Placeholder 53"/>
          <p:cNvSpPr>
            <a:spLocks noGrp="1"/>
          </p:cNvSpPr>
          <p:nvPr>
            <p:ph type="pic" sz="quarter" idx="16" hasCustomPrompt="1"/>
          </p:nvPr>
        </p:nvSpPr>
        <p:spPr>
          <a:xfrm>
            <a:off x="-114300" y="-1"/>
            <a:ext cx="6994525" cy="6858000"/>
          </a:xfrm>
          <a:custGeom>
            <a:avLst/>
            <a:gdLst>
              <a:gd name="connsiteX0" fmla="*/ 0 w 6867525"/>
              <a:gd name="connsiteY0" fmla="*/ 0 h 6858000"/>
              <a:gd name="connsiteX1" fmla="*/ 2858167 w 6867525"/>
              <a:gd name="connsiteY1" fmla="*/ 0 h 6858000"/>
              <a:gd name="connsiteX2" fmla="*/ 3433763 w 6867525"/>
              <a:gd name="connsiteY2" fmla="*/ 0 h 6858000"/>
              <a:gd name="connsiteX3" fmla="*/ 4007771 w 6867525"/>
              <a:gd name="connsiteY3" fmla="*/ 0 h 6858000"/>
              <a:gd name="connsiteX4" fmla="*/ 4278393 w 6867525"/>
              <a:gd name="connsiteY4" fmla="*/ 55325 h 6858000"/>
              <a:gd name="connsiteX5" fmla="*/ 6867525 w 6867525"/>
              <a:gd name="connsiteY5" fmla="*/ 2867025 h 6858000"/>
              <a:gd name="connsiteX6" fmla="*/ 6867525 w 6867525"/>
              <a:gd name="connsiteY6" fmla="*/ 3064869 h 6858000"/>
              <a:gd name="connsiteX7" fmla="*/ 6867525 w 6867525"/>
              <a:gd name="connsiteY7" fmla="*/ 3238016 h 6858000"/>
              <a:gd name="connsiteX8" fmla="*/ 6867525 w 6867525"/>
              <a:gd name="connsiteY8" fmla="*/ 3388114 h 6858000"/>
              <a:gd name="connsiteX9" fmla="*/ 6867525 w 6867525"/>
              <a:gd name="connsiteY9" fmla="*/ 3420687 h 6858000"/>
              <a:gd name="connsiteX10" fmla="*/ 6867525 w 6867525"/>
              <a:gd name="connsiteY10" fmla="*/ 3516809 h 6858000"/>
              <a:gd name="connsiteX11" fmla="*/ 6867525 w 6867525"/>
              <a:gd name="connsiteY11" fmla="*/ 3625746 h 6858000"/>
              <a:gd name="connsiteX12" fmla="*/ 6867525 w 6867525"/>
              <a:gd name="connsiteY12" fmla="*/ 3716573 h 6858000"/>
              <a:gd name="connsiteX13" fmla="*/ 6867525 w 6867525"/>
              <a:gd name="connsiteY13" fmla="*/ 3790936 h 6858000"/>
              <a:gd name="connsiteX14" fmla="*/ 6867525 w 6867525"/>
              <a:gd name="connsiteY14" fmla="*/ 3850481 h 6858000"/>
              <a:gd name="connsiteX15" fmla="*/ 6867525 w 6867525"/>
              <a:gd name="connsiteY15" fmla="*/ 3896855 h 6858000"/>
              <a:gd name="connsiteX16" fmla="*/ 6867525 w 6867525"/>
              <a:gd name="connsiteY16" fmla="*/ 3931704 h 6858000"/>
              <a:gd name="connsiteX17" fmla="*/ 6867525 w 6867525"/>
              <a:gd name="connsiteY17" fmla="*/ 3956675 h 6858000"/>
              <a:gd name="connsiteX18" fmla="*/ 6867525 w 6867525"/>
              <a:gd name="connsiteY18" fmla="*/ 3973413 h 6858000"/>
              <a:gd name="connsiteX19" fmla="*/ 6867525 w 6867525"/>
              <a:gd name="connsiteY19" fmla="*/ 3988780 h 6858000"/>
              <a:gd name="connsiteX20" fmla="*/ 6867525 w 6867525"/>
              <a:gd name="connsiteY20" fmla="*/ 3990975 h 6858000"/>
              <a:gd name="connsiteX21" fmla="*/ 6867525 w 6867525"/>
              <a:gd name="connsiteY21" fmla="*/ 6858000 h 6858000"/>
              <a:gd name="connsiteX22" fmla="*/ 4007770 w 6867525"/>
              <a:gd name="connsiteY22" fmla="*/ 6858000 h 6858000"/>
              <a:gd name="connsiteX23" fmla="*/ 3805411 w 6867525"/>
              <a:gd name="connsiteY23" fmla="*/ 6858000 h 6858000"/>
              <a:gd name="connsiteX24" fmla="*/ 3628312 w 6867525"/>
              <a:gd name="connsiteY24" fmla="*/ 6858000 h 6858000"/>
              <a:gd name="connsiteX25" fmla="*/ 3474788 w 6867525"/>
              <a:gd name="connsiteY25" fmla="*/ 6858000 h 6858000"/>
              <a:gd name="connsiteX26" fmla="*/ 3433763 w 6867525"/>
              <a:gd name="connsiteY26" fmla="*/ 6858000 h 6858000"/>
              <a:gd name="connsiteX27" fmla="*/ 3343156 w 6867525"/>
              <a:gd name="connsiteY27" fmla="*/ 6858000 h 6858000"/>
              <a:gd name="connsiteX28" fmla="*/ 3231733 w 6867525"/>
              <a:gd name="connsiteY28" fmla="*/ 6858000 h 6858000"/>
              <a:gd name="connsiteX29" fmla="*/ 3138833 w 6867525"/>
              <a:gd name="connsiteY29" fmla="*/ 6858000 h 6858000"/>
              <a:gd name="connsiteX30" fmla="*/ 3062773 w 6867525"/>
              <a:gd name="connsiteY30" fmla="*/ 6858000 h 6858000"/>
              <a:gd name="connsiteX31" fmla="*/ 3001869 w 6867525"/>
              <a:gd name="connsiteY31" fmla="*/ 6858000 h 6858000"/>
              <a:gd name="connsiteX32" fmla="*/ 2954436 w 6867525"/>
              <a:gd name="connsiteY32" fmla="*/ 6858000 h 6858000"/>
              <a:gd name="connsiteX33" fmla="*/ 2918792 w 6867525"/>
              <a:gd name="connsiteY33" fmla="*/ 6858000 h 6858000"/>
              <a:gd name="connsiteX34" fmla="*/ 2893251 w 6867525"/>
              <a:gd name="connsiteY34" fmla="*/ 6858000 h 6858000"/>
              <a:gd name="connsiteX35" fmla="*/ 2876131 w 6867525"/>
              <a:gd name="connsiteY35" fmla="*/ 6858000 h 6858000"/>
              <a:gd name="connsiteX36" fmla="*/ 2860414 w 6867525"/>
              <a:gd name="connsiteY36" fmla="*/ 6858000 h 6858000"/>
              <a:gd name="connsiteX37" fmla="*/ 2858168 w 6867525"/>
              <a:gd name="connsiteY37" fmla="*/ 6858000 h 6858000"/>
              <a:gd name="connsiteX38" fmla="*/ 0 w 6867525"/>
              <a:gd name="connsiteY38" fmla="*/ 6858000 h 6858000"/>
              <a:gd name="connsiteX39" fmla="*/ 0 w 6867525"/>
              <a:gd name="connsiteY39" fmla="*/ 3998785 h 6858000"/>
              <a:gd name="connsiteX40" fmla="*/ 0 w 6867525"/>
              <a:gd name="connsiteY40" fmla="*/ 3420687 h 6858000"/>
              <a:gd name="connsiteX41" fmla="*/ 0 w 6867525"/>
              <a:gd name="connsiteY41" fmla="*/ 2859216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114300 w 6981825"/>
              <a:gd name="connsiteY41" fmla="*/ 2859216 h 6858000"/>
              <a:gd name="connsiteX42" fmla="*/ 0 w 6981825"/>
              <a:gd name="connsiteY42" fmla="*/ 0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0 w 6981825"/>
              <a:gd name="connsiteY41" fmla="*/ 2859216 h 6858000"/>
              <a:gd name="connsiteX42" fmla="*/ 0 w 69818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0 w 6994525"/>
              <a:gd name="connsiteY39" fmla="*/ 39987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83400"/>
              <a:gd name="connsiteX1" fmla="*/ 2985167 w 6994525"/>
              <a:gd name="connsiteY1" fmla="*/ 0 h 6883400"/>
              <a:gd name="connsiteX2" fmla="*/ 3560763 w 6994525"/>
              <a:gd name="connsiteY2" fmla="*/ 0 h 6883400"/>
              <a:gd name="connsiteX3" fmla="*/ 4134771 w 6994525"/>
              <a:gd name="connsiteY3" fmla="*/ 0 h 6883400"/>
              <a:gd name="connsiteX4" fmla="*/ 4405393 w 6994525"/>
              <a:gd name="connsiteY4" fmla="*/ 55325 h 6883400"/>
              <a:gd name="connsiteX5" fmla="*/ 6994525 w 6994525"/>
              <a:gd name="connsiteY5" fmla="*/ 2867025 h 6883400"/>
              <a:gd name="connsiteX6" fmla="*/ 6994525 w 6994525"/>
              <a:gd name="connsiteY6" fmla="*/ 3064869 h 6883400"/>
              <a:gd name="connsiteX7" fmla="*/ 6994525 w 6994525"/>
              <a:gd name="connsiteY7" fmla="*/ 3238016 h 6883400"/>
              <a:gd name="connsiteX8" fmla="*/ 6994525 w 6994525"/>
              <a:gd name="connsiteY8" fmla="*/ 3388114 h 6883400"/>
              <a:gd name="connsiteX9" fmla="*/ 6994525 w 6994525"/>
              <a:gd name="connsiteY9" fmla="*/ 3420687 h 6883400"/>
              <a:gd name="connsiteX10" fmla="*/ 6994525 w 6994525"/>
              <a:gd name="connsiteY10" fmla="*/ 3516809 h 6883400"/>
              <a:gd name="connsiteX11" fmla="*/ 6994525 w 6994525"/>
              <a:gd name="connsiteY11" fmla="*/ 3625746 h 6883400"/>
              <a:gd name="connsiteX12" fmla="*/ 6994525 w 6994525"/>
              <a:gd name="connsiteY12" fmla="*/ 3716573 h 6883400"/>
              <a:gd name="connsiteX13" fmla="*/ 6994525 w 6994525"/>
              <a:gd name="connsiteY13" fmla="*/ 3790936 h 6883400"/>
              <a:gd name="connsiteX14" fmla="*/ 6994525 w 6994525"/>
              <a:gd name="connsiteY14" fmla="*/ 3850481 h 6883400"/>
              <a:gd name="connsiteX15" fmla="*/ 6994525 w 6994525"/>
              <a:gd name="connsiteY15" fmla="*/ 3896855 h 6883400"/>
              <a:gd name="connsiteX16" fmla="*/ 6994525 w 6994525"/>
              <a:gd name="connsiteY16" fmla="*/ 3931704 h 6883400"/>
              <a:gd name="connsiteX17" fmla="*/ 6994525 w 6994525"/>
              <a:gd name="connsiteY17" fmla="*/ 3956675 h 6883400"/>
              <a:gd name="connsiteX18" fmla="*/ 6994525 w 6994525"/>
              <a:gd name="connsiteY18" fmla="*/ 3973413 h 6883400"/>
              <a:gd name="connsiteX19" fmla="*/ 6994525 w 6994525"/>
              <a:gd name="connsiteY19" fmla="*/ 3988780 h 6883400"/>
              <a:gd name="connsiteX20" fmla="*/ 6994525 w 6994525"/>
              <a:gd name="connsiteY20" fmla="*/ 3990975 h 6883400"/>
              <a:gd name="connsiteX21" fmla="*/ 6994525 w 6994525"/>
              <a:gd name="connsiteY21" fmla="*/ 6858000 h 6883400"/>
              <a:gd name="connsiteX22" fmla="*/ 4134770 w 6994525"/>
              <a:gd name="connsiteY22" fmla="*/ 6858000 h 6883400"/>
              <a:gd name="connsiteX23" fmla="*/ 3932411 w 6994525"/>
              <a:gd name="connsiteY23" fmla="*/ 6858000 h 6883400"/>
              <a:gd name="connsiteX24" fmla="*/ 3755312 w 6994525"/>
              <a:gd name="connsiteY24" fmla="*/ 6858000 h 6883400"/>
              <a:gd name="connsiteX25" fmla="*/ 3601788 w 6994525"/>
              <a:gd name="connsiteY25" fmla="*/ 6858000 h 6883400"/>
              <a:gd name="connsiteX26" fmla="*/ 3560763 w 6994525"/>
              <a:gd name="connsiteY26" fmla="*/ 6858000 h 6883400"/>
              <a:gd name="connsiteX27" fmla="*/ 3470156 w 6994525"/>
              <a:gd name="connsiteY27" fmla="*/ 6858000 h 6883400"/>
              <a:gd name="connsiteX28" fmla="*/ 3358733 w 6994525"/>
              <a:gd name="connsiteY28" fmla="*/ 6858000 h 6883400"/>
              <a:gd name="connsiteX29" fmla="*/ 3265833 w 6994525"/>
              <a:gd name="connsiteY29" fmla="*/ 6858000 h 6883400"/>
              <a:gd name="connsiteX30" fmla="*/ 3189773 w 6994525"/>
              <a:gd name="connsiteY30" fmla="*/ 6858000 h 6883400"/>
              <a:gd name="connsiteX31" fmla="*/ 3128869 w 6994525"/>
              <a:gd name="connsiteY31" fmla="*/ 6858000 h 6883400"/>
              <a:gd name="connsiteX32" fmla="*/ 3081436 w 6994525"/>
              <a:gd name="connsiteY32" fmla="*/ 6858000 h 6883400"/>
              <a:gd name="connsiteX33" fmla="*/ 3045792 w 6994525"/>
              <a:gd name="connsiteY33" fmla="*/ 6858000 h 6883400"/>
              <a:gd name="connsiteX34" fmla="*/ 3020251 w 6994525"/>
              <a:gd name="connsiteY34" fmla="*/ 6858000 h 6883400"/>
              <a:gd name="connsiteX35" fmla="*/ 3003131 w 6994525"/>
              <a:gd name="connsiteY35" fmla="*/ 6858000 h 6883400"/>
              <a:gd name="connsiteX36" fmla="*/ 2987414 w 6994525"/>
              <a:gd name="connsiteY36" fmla="*/ 6858000 h 6883400"/>
              <a:gd name="connsiteX37" fmla="*/ 2985168 w 6994525"/>
              <a:gd name="connsiteY37" fmla="*/ 6858000 h 6883400"/>
              <a:gd name="connsiteX38" fmla="*/ 0 w 6994525"/>
              <a:gd name="connsiteY38" fmla="*/ 6883400 h 6883400"/>
              <a:gd name="connsiteX39" fmla="*/ 12700 w 6994525"/>
              <a:gd name="connsiteY39" fmla="*/ 4011485 h 6883400"/>
              <a:gd name="connsiteX40" fmla="*/ 0 w 6994525"/>
              <a:gd name="connsiteY40" fmla="*/ 3420687 h 6883400"/>
              <a:gd name="connsiteX41" fmla="*/ 12700 w 6994525"/>
              <a:gd name="connsiteY41" fmla="*/ 2859216 h 6883400"/>
              <a:gd name="connsiteX42" fmla="*/ 12700 w 6994525"/>
              <a:gd name="connsiteY42" fmla="*/ 0 h 68834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94525" h="6858000">
                <a:moveTo>
                  <a:pt x="12700" y="0"/>
                </a:moveTo>
                <a:lnTo>
                  <a:pt x="2985167" y="0"/>
                </a:lnTo>
                <a:lnTo>
                  <a:pt x="3560763" y="0"/>
                </a:lnTo>
                <a:lnTo>
                  <a:pt x="4134771" y="0"/>
                </a:lnTo>
                <a:lnTo>
                  <a:pt x="4405393" y="55325"/>
                </a:lnTo>
                <a:cubicBezTo>
                  <a:pt x="5739189" y="384572"/>
                  <a:pt x="6771849" y="1491853"/>
                  <a:pt x="6994525" y="2867025"/>
                </a:cubicBezTo>
                <a:lnTo>
                  <a:pt x="6994525" y="3064869"/>
                </a:lnTo>
                <a:lnTo>
                  <a:pt x="6994525" y="3238016"/>
                </a:lnTo>
                <a:lnTo>
                  <a:pt x="6994525" y="3388114"/>
                </a:lnTo>
                <a:lnTo>
                  <a:pt x="6994525" y="3420687"/>
                </a:lnTo>
                <a:lnTo>
                  <a:pt x="6994525" y="3516809"/>
                </a:lnTo>
                <a:lnTo>
                  <a:pt x="6994525" y="3625746"/>
                </a:lnTo>
                <a:lnTo>
                  <a:pt x="6994525" y="3716573"/>
                </a:lnTo>
                <a:lnTo>
                  <a:pt x="6994525" y="3790936"/>
                </a:lnTo>
                <a:lnTo>
                  <a:pt x="6994525" y="3850481"/>
                </a:lnTo>
                <a:lnTo>
                  <a:pt x="6994525" y="3896855"/>
                </a:lnTo>
                <a:lnTo>
                  <a:pt x="6994525" y="3931704"/>
                </a:lnTo>
                <a:lnTo>
                  <a:pt x="6994525" y="3956675"/>
                </a:lnTo>
                <a:lnTo>
                  <a:pt x="6994525" y="3973413"/>
                </a:lnTo>
                <a:lnTo>
                  <a:pt x="6994525" y="3988780"/>
                </a:lnTo>
                <a:lnTo>
                  <a:pt x="6994525" y="3990975"/>
                </a:lnTo>
                <a:lnTo>
                  <a:pt x="6994525" y="6858000"/>
                </a:lnTo>
                <a:lnTo>
                  <a:pt x="4134770" y="6858000"/>
                </a:lnTo>
                <a:lnTo>
                  <a:pt x="3932411" y="6858000"/>
                </a:lnTo>
                <a:lnTo>
                  <a:pt x="3755312" y="6858000"/>
                </a:lnTo>
                <a:lnTo>
                  <a:pt x="3601788" y="6858000"/>
                </a:lnTo>
                <a:lnTo>
                  <a:pt x="3560763" y="6858000"/>
                </a:lnTo>
                <a:lnTo>
                  <a:pt x="3470156" y="6858000"/>
                </a:lnTo>
                <a:lnTo>
                  <a:pt x="3358733" y="6858000"/>
                </a:lnTo>
                <a:lnTo>
                  <a:pt x="3265833" y="6858000"/>
                </a:lnTo>
                <a:lnTo>
                  <a:pt x="3189773" y="6858000"/>
                </a:lnTo>
                <a:lnTo>
                  <a:pt x="3128869" y="6858000"/>
                </a:lnTo>
                <a:lnTo>
                  <a:pt x="3081436" y="6858000"/>
                </a:lnTo>
                <a:lnTo>
                  <a:pt x="3045792" y="6858000"/>
                </a:lnTo>
                <a:lnTo>
                  <a:pt x="3020251" y="6858000"/>
                </a:lnTo>
                <a:lnTo>
                  <a:pt x="3003131" y="6858000"/>
                </a:lnTo>
                <a:lnTo>
                  <a:pt x="2987414" y="6858000"/>
                </a:lnTo>
                <a:lnTo>
                  <a:pt x="2985168" y="6858000"/>
                </a:lnTo>
                <a:lnTo>
                  <a:pt x="0" y="6858000"/>
                </a:lnTo>
                <a:cubicBezTo>
                  <a:pt x="4233" y="5900695"/>
                  <a:pt x="8467" y="4968790"/>
                  <a:pt x="12700" y="4011485"/>
                </a:cubicBezTo>
                <a:lnTo>
                  <a:pt x="0" y="3420687"/>
                </a:lnTo>
                <a:lnTo>
                  <a:pt x="12700" y="2859216"/>
                </a:lnTo>
                <a:lnTo>
                  <a:pt x="12700" y="0"/>
                </a:lnTo>
                <a:close/>
              </a:path>
            </a:pathLst>
          </a:custGeom>
        </p:spPr>
        <p:txBody>
          <a:bodyPr wrap="square">
            <a:noAutofit/>
          </a:bodyPr>
          <a:lstStyle>
            <a:lvl1pPr marL="0" indent="0">
              <a:buNone/>
              <a:defRPr/>
            </a:lvl1pPr>
          </a:lstStyle>
          <a:p>
            <a:r>
              <a:rPr lang="en-US"/>
              <a:t> </a:t>
            </a:r>
            <a:endParaRPr lang="lt-LT"/>
          </a:p>
        </p:txBody>
      </p:sp>
      <p:pic>
        <p:nvPicPr>
          <p:cNvPr id="8" name="Graphic 7">
            <a:extLst>
              <a:ext uri="{FF2B5EF4-FFF2-40B4-BE49-F238E27FC236}">
                <a16:creationId xmlns:a16="http://schemas.microsoft.com/office/drawing/2014/main" id="{EF90AFBD-33C9-4EC3-B944-AB492E3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962399" y="-1"/>
            <a:ext cx="2917825" cy="2917825"/>
          </a:xfrm>
          <a:prstGeom prst="rect">
            <a:avLst/>
          </a:prstGeom>
        </p:spPr>
      </p:pic>
      <p:pic>
        <p:nvPicPr>
          <p:cNvPr id="12" name="Graphic 11">
            <a:extLst>
              <a:ext uri="{FF2B5EF4-FFF2-40B4-BE49-F238E27FC236}">
                <a16:creationId xmlns:a16="http://schemas.microsoft.com/office/drawing/2014/main" id="{E697E080-29AD-4234-A886-CE0368C31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962399" y="-1"/>
            <a:ext cx="2917825" cy="2917825"/>
          </a:xfrm>
          <a:prstGeom prst="rect">
            <a:avLst/>
          </a:prstGeom>
        </p:spPr>
      </p:pic>
      <p:sp>
        <p:nvSpPr>
          <p:cNvPr id="9" name="Text Placeholder 7">
            <a:extLst>
              <a:ext uri="{FF2B5EF4-FFF2-40B4-BE49-F238E27FC236}">
                <a16:creationId xmlns:a16="http://schemas.microsoft.com/office/drawing/2014/main" id="{FBD90152-9BFA-475A-836A-C430C1ED736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989070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uotrauka + tekst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848101" cy="3543690"/>
          </a:xfrm>
        </p:spPr>
        <p:txBody>
          <a:bodyPr>
            <a:normAutofit/>
          </a:bodyPr>
          <a:lstStyle>
            <a:lvl1pPr marL="0" indent="0">
              <a:lnSpc>
                <a:spcPct val="100000"/>
              </a:lnSpc>
              <a:buNone/>
              <a:defRPr sz="2000" spc="0"/>
            </a:lvl1pPr>
          </a:lstStyle>
          <a:p>
            <a:pPr lvl="0"/>
            <a:endParaRPr lang="lt-LT"/>
          </a:p>
        </p:txBody>
      </p:sp>
      <p:sp>
        <p:nvSpPr>
          <p:cNvPr id="9" name="Picture Placeholder 2"/>
          <p:cNvSpPr>
            <a:spLocks noGrp="1"/>
          </p:cNvSpPr>
          <p:nvPr>
            <p:ph type="pic" sz="quarter" idx="23" hasCustomPrompt="1"/>
          </p:nvPr>
        </p:nvSpPr>
        <p:spPr>
          <a:xfrm>
            <a:off x="-114300" y="0"/>
            <a:ext cx="6994525" cy="6858000"/>
          </a:xfrm>
          <a:solidFill>
            <a:schemeClr val="bg1"/>
          </a:solidFill>
        </p:spPr>
        <p:txBody>
          <a:bodyPr/>
          <a:lstStyle>
            <a:lvl1pPr marL="0" indent="0">
              <a:buNone/>
              <a:defRPr/>
            </a:lvl1pPr>
          </a:lstStyle>
          <a:p>
            <a:r>
              <a:rPr lang="en-US"/>
              <a:t> </a:t>
            </a:r>
            <a:endParaRPr lang="lt-LT"/>
          </a:p>
        </p:txBody>
      </p:sp>
      <p:sp>
        <p:nvSpPr>
          <p:cNvPr id="5" name="Text Placeholder 7">
            <a:extLst>
              <a:ext uri="{FF2B5EF4-FFF2-40B4-BE49-F238E27FC236}">
                <a16:creationId xmlns:a16="http://schemas.microsoft.com/office/drawing/2014/main" id="{6B493A62-2105-4CB1-B1A7-66FE468E5A1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52856609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uščia skaidrė">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74093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52423" y="790575"/>
            <a:ext cx="7648680" cy="601345"/>
          </a:xfrm>
        </p:spPr>
        <p:txBody>
          <a:bodyPr>
            <a:normAutofit/>
          </a:bodyPr>
          <a:lstStyle>
            <a:lvl1pPr marL="0" indent="0">
              <a:buNone/>
              <a:defRPr sz="4800" spc="-150"/>
            </a:lvl1pPr>
          </a:lstStyle>
          <a:p>
            <a:pPr lvl="0"/>
            <a:endParaRPr lang="lt-LT"/>
          </a:p>
        </p:txBody>
      </p:sp>
      <p:sp>
        <p:nvSpPr>
          <p:cNvPr id="10" name="Text Placeholder 7"/>
          <p:cNvSpPr>
            <a:spLocks noGrp="1"/>
          </p:cNvSpPr>
          <p:nvPr>
            <p:ph type="body" sz="quarter" idx="23"/>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Text Placeholder 7"/>
          <p:cNvSpPr>
            <a:spLocks noGrp="1"/>
          </p:cNvSpPr>
          <p:nvPr>
            <p:ph type="body" sz="quarter" idx="20"/>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28" name="Text Placeholder 7"/>
          <p:cNvSpPr>
            <a:spLocks noGrp="1"/>
          </p:cNvSpPr>
          <p:nvPr>
            <p:ph type="body" sz="quarter" idx="37"/>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7" name="Text Placeholder 7"/>
          <p:cNvSpPr>
            <a:spLocks noGrp="1"/>
          </p:cNvSpPr>
          <p:nvPr>
            <p:ph type="body" sz="quarter" idx="38"/>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8" name="Text Placeholder 7"/>
          <p:cNvSpPr>
            <a:spLocks noGrp="1"/>
          </p:cNvSpPr>
          <p:nvPr>
            <p:ph type="body" sz="quarter" idx="39"/>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39" name="Text Placeholder 7"/>
          <p:cNvSpPr>
            <a:spLocks noGrp="1"/>
          </p:cNvSpPr>
          <p:nvPr>
            <p:ph type="body" sz="quarter" idx="40"/>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0" name="Text Placeholder 7"/>
          <p:cNvSpPr>
            <a:spLocks noGrp="1"/>
          </p:cNvSpPr>
          <p:nvPr>
            <p:ph type="body" sz="quarter" idx="4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p:nvPr>
        </p:nvSpPr>
        <p:spPr>
          <a:xfrm>
            <a:off x="352422" y="4157857"/>
            <a:ext cx="2167258" cy="393657"/>
          </a:xfrm>
        </p:spPr>
        <p:txBody>
          <a:bodyPr>
            <a:normAutofit/>
          </a:bodyPr>
          <a:lstStyle>
            <a:lvl1pPr marL="0" indent="0">
              <a:lnSpc>
                <a:spcPct val="100000"/>
              </a:lnSpc>
              <a:buNone/>
              <a:defRPr sz="2000" spc="0"/>
            </a:lvl1pPr>
          </a:lstStyle>
          <a:p>
            <a:pPr lvl="0"/>
            <a:endParaRPr lang="lt-LT"/>
          </a:p>
        </p:txBody>
      </p:sp>
      <p:sp>
        <p:nvSpPr>
          <p:cNvPr id="46" name="Text Placeholder 7"/>
          <p:cNvSpPr>
            <a:spLocks noGrp="1"/>
          </p:cNvSpPr>
          <p:nvPr>
            <p:ph type="body" sz="quarter" idx="46"/>
          </p:nvPr>
        </p:nvSpPr>
        <p:spPr>
          <a:xfrm>
            <a:off x="3210290" y="4157857"/>
            <a:ext cx="2167258" cy="393657"/>
          </a:xfrm>
        </p:spPr>
        <p:txBody>
          <a:bodyPr>
            <a:normAutofit/>
          </a:bodyPr>
          <a:lstStyle>
            <a:lvl1pPr marL="0" indent="0">
              <a:lnSpc>
                <a:spcPct val="100000"/>
              </a:lnSpc>
              <a:buNone/>
              <a:defRPr sz="2000" spc="0"/>
            </a:lvl1pPr>
          </a:lstStyle>
          <a:p>
            <a:pPr lvl="0"/>
            <a:endParaRPr lang="lt-LT"/>
          </a:p>
        </p:txBody>
      </p:sp>
      <p:sp>
        <p:nvSpPr>
          <p:cNvPr id="47" name="Text Placeholder 7"/>
          <p:cNvSpPr>
            <a:spLocks noGrp="1"/>
          </p:cNvSpPr>
          <p:nvPr>
            <p:ph type="body" sz="quarter" idx="47"/>
          </p:nvPr>
        </p:nvSpPr>
        <p:spPr>
          <a:xfrm>
            <a:off x="6096000" y="4168796"/>
            <a:ext cx="2418080" cy="393657"/>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48"/>
          </p:nvPr>
        </p:nvSpPr>
        <p:spPr>
          <a:xfrm>
            <a:off x="8953868" y="4168796"/>
            <a:ext cx="2418080" cy="393657"/>
          </a:xfrm>
        </p:spPr>
        <p:txBody>
          <a:bodyPr>
            <a:normAutofit/>
          </a:bodyPr>
          <a:lstStyle>
            <a:lvl1pPr marL="0" indent="0">
              <a:lnSpc>
                <a:spcPct val="100000"/>
              </a:lnSpc>
              <a:buNone/>
              <a:defRPr sz="2000" spc="0"/>
            </a:lvl1pPr>
          </a:lstStyle>
          <a:p>
            <a:pPr lvl="0"/>
            <a:endParaRPr lang="lt-LT"/>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p:nvPr>
        </p:nvSpPr>
        <p:spPr>
          <a:xfrm>
            <a:off x="352422" y="4629723"/>
            <a:ext cx="2756538" cy="1564715"/>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1" name="Text Placeholder 7"/>
          <p:cNvSpPr>
            <a:spLocks noGrp="1"/>
          </p:cNvSpPr>
          <p:nvPr>
            <p:ph type="body" sz="quarter" idx="49"/>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2" name="Text Placeholder 7"/>
          <p:cNvSpPr>
            <a:spLocks noGrp="1"/>
          </p:cNvSpPr>
          <p:nvPr>
            <p:ph type="body" sz="quarter" idx="50"/>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3" name="Text Placeholder 7"/>
          <p:cNvSpPr>
            <a:spLocks noGrp="1"/>
          </p:cNvSpPr>
          <p:nvPr>
            <p:ph type="body" sz="quarter" idx="5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cxnSp>
        <p:nvCxnSpPr>
          <p:cNvPr id="54" name="Straight Connector 53"/>
          <p:cNvCxnSpPr/>
          <p:nvPr/>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95F390-9256-42AD-8319-67242B3E3363}"/>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6340139"/>
      </p:ext>
    </p:extLst>
  </p:cSld>
  <p:clrMapOvr>
    <a:masterClrMapping/>
  </p:clrMapOvr>
  <p:extLst>
    <p:ext uri="{DCECCB84-F9BA-43D5-87BE-67443E8EF086}">
      <p15:sldGuideLst xmlns:p15="http://schemas.microsoft.com/office/powerpoint/2012/main">
        <p15:guide id="1" orient="horz" pos="275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iagram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54991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4351657" cy="672465"/>
          </a:xfrm>
        </p:spPr>
        <p:txBody>
          <a:bodyPr>
            <a:normAutofit/>
          </a:bodyPr>
          <a:lstStyle>
            <a:lvl1pPr marL="0" indent="0">
              <a:buNone/>
              <a:defRPr sz="4800" spc="-15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5" name="Chart Placeholder 4"/>
          <p:cNvSpPr>
            <a:spLocks noGrp="1"/>
          </p:cNvSpPr>
          <p:nvPr>
            <p:ph type="chart" sz="quarter" idx="24" hasCustomPrompt="1"/>
          </p:nvPr>
        </p:nvSpPr>
        <p:spPr>
          <a:xfrm>
            <a:off x="782638" y="1595438"/>
            <a:ext cx="10901362" cy="4479925"/>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65176184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pic>
        <p:nvPicPr>
          <p:cNvPr id="5" name="Graphic 4">
            <a:extLst>
              <a:ext uri="{FF2B5EF4-FFF2-40B4-BE49-F238E27FC236}">
                <a16:creationId xmlns:a16="http://schemas.microsoft.com/office/drawing/2014/main" id="{9146EC0A-9B43-4471-9F58-7592050D5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4" name="Text Placeholder 2">
            <a:extLst>
              <a:ext uri="{FF2B5EF4-FFF2-40B4-BE49-F238E27FC236}">
                <a16:creationId xmlns:a16="http://schemas.microsoft.com/office/drawing/2014/main" id="{1D7D642B-CB03-47A9-BFE0-281A7AAABEFB}"/>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6" name="Graphic 15">
            <a:extLst>
              <a:ext uri="{FF2B5EF4-FFF2-40B4-BE49-F238E27FC236}">
                <a16:creationId xmlns:a16="http://schemas.microsoft.com/office/drawing/2014/main" id="{59435EE8-D38C-4FFC-98F7-4ED3EEA47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7" name="Text Placeholder 2">
            <a:extLst>
              <a:ext uri="{FF2B5EF4-FFF2-40B4-BE49-F238E27FC236}">
                <a16:creationId xmlns:a16="http://schemas.microsoft.com/office/drawing/2014/main" id="{703DAA85-FF1A-4553-A2FA-74F987CAF0E0}"/>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0" name="Graphic 9">
            <a:extLst>
              <a:ext uri="{FF2B5EF4-FFF2-40B4-BE49-F238E27FC236}">
                <a16:creationId xmlns:a16="http://schemas.microsoft.com/office/drawing/2014/main" id="{7D323F03-81E7-4939-9CAB-D31F2B419B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1845288037"/>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ulin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352424" y="1466850"/>
            <a:ext cx="7683212" cy="1038226"/>
          </a:xfrm>
        </p:spPr>
        <p:txBody>
          <a:bodyPr>
            <a:normAutofit/>
          </a:bodyPr>
          <a:lstStyle>
            <a:lvl1pPr marL="0" indent="0">
              <a:buNone/>
              <a:defRPr sz="8000" spc="-150"/>
            </a:lvl1pPr>
          </a:lstStyle>
          <a:p>
            <a:pPr lvl="0"/>
            <a:endParaRPr lang="lt-LT"/>
          </a:p>
        </p:txBody>
      </p:sp>
      <p:sp>
        <p:nvSpPr>
          <p:cNvPr id="12" name="Text Placeholder 7"/>
          <p:cNvSpPr>
            <a:spLocks noGrp="1"/>
          </p:cNvSpPr>
          <p:nvPr>
            <p:ph type="body" sz="quarter" idx="14"/>
          </p:nvPr>
        </p:nvSpPr>
        <p:spPr>
          <a:xfrm>
            <a:off x="352424" y="3114675"/>
            <a:ext cx="7683212" cy="314325"/>
          </a:xfrm>
        </p:spPr>
        <p:txBody>
          <a:bodyPr>
            <a:normAutofit/>
          </a:bodyPr>
          <a:lstStyle>
            <a:lvl1pPr marL="0" indent="0">
              <a:lnSpc>
                <a:spcPct val="100000"/>
              </a:lnSpc>
              <a:buNone/>
              <a:defRPr sz="2000" spc="0"/>
            </a:lvl1pPr>
          </a:lstStyle>
          <a:p>
            <a:pPr lvl="0"/>
            <a:endParaRPr lang="lt-LT"/>
          </a:p>
        </p:txBody>
      </p:sp>
      <p:pic>
        <p:nvPicPr>
          <p:cNvPr id="10" name="Graphic 9">
            <a:extLst>
              <a:ext uri="{FF2B5EF4-FFF2-40B4-BE49-F238E27FC236}">
                <a16:creationId xmlns:a16="http://schemas.microsoft.com/office/drawing/2014/main" id="{FAFCB494-C99B-4638-8480-C1320B250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1" name="Text Placeholder 2">
            <a:extLst>
              <a:ext uri="{FF2B5EF4-FFF2-40B4-BE49-F238E27FC236}">
                <a16:creationId xmlns:a16="http://schemas.microsoft.com/office/drawing/2014/main" id="{9B019E7B-7883-4A85-AD20-F4C0D6F934A7}"/>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4" name="Graphic 13">
            <a:extLst>
              <a:ext uri="{FF2B5EF4-FFF2-40B4-BE49-F238E27FC236}">
                <a16:creationId xmlns:a16="http://schemas.microsoft.com/office/drawing/2014/main" id="{D5C02047-3202-413E-A1E4-77B98765F31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5342468" y="0"/>
            <a:ext cx="6849532" cy="6849532"/>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spTree>
    <p:extLst>
      <p:ext uri="{BB962C8B-B14F-4D97-AF65-F5344CB8AC3E}">
        <p14:creationId xmlns:p14="http://schemas.microsoft.com/office/powerpoint/2010/main" val="78595386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54164" cy="6858000"/>
          </a:xfrm>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137835" y="0"/>
            <a:ext cx="6054164" cy="6858000"/>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1000" y="3476625"/>
            <a:ext cx="1791702"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3471406"/>
            <a:ext cx="179170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28821"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4704820"/>
            <a:ext cx="1791701" cy="1855969"/>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28821" y="4707385"/>
            <a:ext cx="1763881" cy="1896615"/>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1" y="4701409"/>
            <a:ext cx="1781177" cy="1896615"/>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3118675"/>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3134626"/>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3129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312936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3471406"/>
            <a:ext cx="1763881"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1000" y="4701409"/>
            <a:ext cx="1800226" cy="185938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254803357"/>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uriny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hasCustomPrompt="1"/>
          </p:nvPr>
        </p:nvSpPr>
        <p:spPr>
          <a:xfrm>
            <a:off x="380999" y="371475"/>
            <a:ext cx="7634288" cy="1038226"/>
          </a:xfrm>
        </p:spPr>
        <p:txBody>
          <a:bodyPr>
            <a:normAutofit/>
          </a:bodyPr>
          <a:lstStyle>
            <a:lvl1pPr marL="0" indent="0">
              <a:buNone/>
              <a:defRPr sz="6000" spc="-150"/>
            </a:lvl1pPr>
          </a:lstStyle>
          <a:p>
            <a:pPr lvl="0"/>
            <a:r>
              <a:rPr lang="en-US"/>
              <a:t>Content</a:t>
            </a:r>
            <a:endParaRPr lang="lt-LT"/>
          </a:p>
        </p:txBody>
      </p:sp>
      <p:sp>
        <p:nvSpPr>
          <p:cNvPr id="8" name="Text Placeholder 7"/>
          <p:cNvSpPr>
            <a:spLocks noGrp="1"/>
          </p:cNvSpPr>
          <p:nvPr>
            <p:ph type="body" sz="quarter" idx="14"/>
          </p:nvPr>
        </p:nvSpPr>
        <p:spPr>
          <a:xfrm>
            <a:off x="4190999" y="2203637"/>
            <a:ext cx="1809749" cy="929143"/>
          </a:xfrm>
        </p:spPr>
        <p:txBody>
          <a:bodyPr>
            <a:normAutofit/>
          </a:bodyPr>
          <a:lstStyle>
            <a:lvl1pPr marL="0" indent="0">
              <a:lnSpc>
                <a:spcPct val="100000"/>
              </a:lnSpc>
              <a:buNone/>
              <a:defRPr sz="2000" spc="0"/>
            </a:lvl1pPr>
          </a:lstStyle>
          <a:p>
            <a:pPr lvl="0"/>
            <a:endParaRPr lang="lt-LT"/>
          </a:p>
        </p:txBody>
      </p:sp>
      <p:sp>
        <p:nvSpPr>
          <p:cNvPr id="9" name="Text Placeholder 7"/>
          <p:cNvSpPr>
            <a:spLocks noGrp="1"/>
          </p:cNvSpPr>
          <p:nvPr>
            <p:ph type="body" sz="quarter" idx="15"/>
          </p:nvPr>
        </p:nvSpPr>
        <p:spPr>
          <a:xfrm>
            <a:off x="6096000" y="2198418"/>
            <a:ext cx="180974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0" name="Text Placeholder 7"/>
          <p:cNvSpPr>
            <a:spLocks noGrp="1"/>
          </p:cNvSpPr>
          <p:nvPr>
            <p:ph type="body" sz="quarter" idx="16"/>
          </p:nvPr>
        </p:nvSpPr>
        <p:spPr>
          <a:xfrm>
            <a:off x="8001002" y="2198418"/>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2" name="Text Placeholder 7"/>
          <p:cNvSpPr>
            <a:spLocks noGrp="1"/>
          </p:cNvSpPr>
          <p:nvPr>
            <p:ph type="body" sz="quarter" idx="17"/>
          </p:nvPr>
        </p:nvSpPr>
        <p:spPr>
          <a:xfrm>
            <a:off x="6096000" y="3264736"/>
            <a:ext cx="1809750"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3" name="Text Placeholder 7"/>
          <p:cNvSpPr>
            <a:spLocks noGrp="1"/>
          </p:cNvSpPr>
          <p:nvPr>
            <p:ph type="body" sz="quarter" idx="18"/>
          </p:nvPr>
        </p:nvSpPr>
        <p:spPr>
          <a:xfrm>
            <a:off x="8001001" y="3261326"/>
            <a:ext cx="1809750"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14" name="Text Placeholder 7"/>
          <p:cNvSpPr>
            <a:spLocks noGrp="1"/>
          </p:cNvSpPr>
          <p:nvPr>
            <p:ph type="body" sz="quarter" idx="19"/>
          </p:nvPr>
        </p:nvSpPr>
        <p:spPr>
          <a:xfrm>
            <a:off x="9906000" y="3261326"/>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16" name="Text Placeholder 7"/>
          <p:cNvSpPr>
            <a:spLocks noGrp="1"/>
          </p:cNvSpPr>
          <p:nvPr>
            <p:ph type="body" sz="quarter" idx="20" hasCustomPrompt="1"/>
          </p:nvPr>
        </p:nvSpPr>
        <p:spPr>
          <a:xfrm>
            <a:off x="4190999" y="1845687"/>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1</a:t>
            </a:r>
          </a:p>
        </p:txBody>
      </p:sp>
      <p:sp>
        <p:nvSpPr>
          <p:cNvPr id="17" name="Text Placeholder 7"/>
          <p:cNvSpPr>
            <a:spLocks noGrp="1"/>
          </p:cNvSpPr>
          <p:nvPr>
            <p:ph type="body" sz="quarter" idx="21" hasCustomPrompt="1"/>
          </p:nvPr>
        </p:nvSpPr>
        <p:spPr>
          <a:xfrm>
            <a:off x="6095999" y="186163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2</a:t>
            </a:r>
          </a:p>
        </p:txBody>
      </p:sp>
      <p:sp>
        <p:nvSpPr>
          <p:cNvPr id="18" name="Text Placeholder 7"/>
          <p:cNvSpPr>
            <a:spLocks noGrp="1"/>
          </p:cNvSpPr>
          <p:nvPr>
            <p:ph type="body" sz="quarter" idx="22" hasCustomPrompt="1"/>
          </p:nvPr>
        </p:nvSpPr>
        <p:spPr>
          <a:xfrm>
            <a:off x="8015287" y="185638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3</a:t>
            </a:r>
          </a:p>
        </p:txBody>
      </p:sp>
      <p:sp>
        <p:nvSpPr>
          <p:cNvPr id="19" name="Text Placeholder 7"/>
          <p:cNvSpPr>
            <a:spLocks noGrp="1"/>
          </p:cNvSpPr>
          <p:nvPr>
            <p:ph type="body" sz="quarter" idx="23" hasCustomPrompt="1"/>
          </p:nvPr>
        </p:nvSpPr>
        <p:spPr>
          <a:xfrm>
            <a:off x="9910766" y="1856380"/>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4</a:t>
            </a:r>
          </a:p>
        </p:txBody>
      </p:sp>
      <p:sp>
        <p:nvSpPr>
          <p:cNvPr id="25" name="Text Placeholder 7"/>
          <p:cNvSpPr>
            <a:spLocks noGrp="1"/>
          </p:cNvSpPr>
          <p:nvPr>
            <p:ph type="body" sz="quarter" idx="24"/>
          </p:nvPr>
        </p:nvSpPr>
        <p:spPr>
          <a:xfrm>
            <a:off x="9906002" y="2198418"/>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15" name="Text Placeholder 7">
            <a:extLst>
              <a:ext uri="{FF2B5EF4-FFF2-40B4-BE49-F238E27FC236}">
                <a16:creationId xmlns:a16="http://schemas.microsoft.com/office/drawing/2014/main" id="{78401F3E-6ADD-4AB8-8815-05F91D450331}"/>
              </a:ext>
            </a:extLst>
          </p:cNvPr>
          <p:cNvSpPr>
            <a:spLocks noGrp="1"/>
          </p:cNvSpPr>
          <p:nvPr>
            <p:ph type="body" sz="quarter" idx="25"/>
          </p:nvPr>
        </p:nvSpPr>
        <p:spPr>
          <a:xfrm>
            <a:off x="4190999" y="3261326"/>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57" name="Text Placeholder 7">
            <a:extLst>
              <a:ext uri="{FF2B5EF4-FFF2-40B4-BE49-F238E27FC236}">
                <a16:creationId xmlns:a16="http://schemas.microsoft.com/office/drawing/2014/main" id="{ABEC9021-4BB2-4664-A463-07C40B181DC5}"/>
              </a:ext>
            </a:extLst>
          </p:cNvPr>
          <p:cNvSpPr>
            <a:spLocks noGrp="1"/>
          </p:cNvSpPr>
          <p:nvPr>
            <p:ph type="body" sz="quarter" idx="26"/>
          </p:nvPr>
        </p:nvSpPr>
        <p:spPr>
          <a:xfrm>
            <a:off x="4190999" y="4607368"/>
            <a:ext cx="1809749" cy="929143"/>
          </a:xfrm>
        </p:spPr>
        <p:txBody>
          <a:bodyPr>
            <a:normAutofit/>
          </a:bodyPr>
          <a:lstStyle>
            <a:lvl1pPr marL="0" indent="0">
              <a:lnSpc>
                <a:spcPct val="100000"/>
              </a:lnSpc>
              <a:buNone/>
              <a:defRPr sz="2000" spc="0"/>
            </a:lvl1pPr>
          </a:lstStyle>
          <a:p>
            <a:pPr lvl="0"/>
            <a:endParaRPr lang="lt-LT"/>
          </a:p>
        </p:txBody>
      </p:sp>
      <p:sp>
        <p:nvSpPr>
          <p:cNvPr id="58" name="Text Placeholder 7">
            <a:extLst>
              <a:ext uri="{FF2B5EF4-FFF2-40B4-BE49-F238E27FC236}">
                <a16:creationId xmlns:a16="http://schemas.microsoft.com/office/drawing/2014/main" id="{A0F0245B-34A4-4464-B3ED-89C07460D0C3}"/>
              </a:ext>
            </a:extLst>
          </p:cNvPr>
          <p:cNvSpPr>
            <a:spLocks noGrp="1"/>
          </p:cNvSpPr>
          <p:nvPr>
            <p:ph type="body" sz="quarter" idx="27"/>
          </p:nvPr>
        </p:nvSpPr>
        <p:spPr>
          <a:xfrm>
            <a:off x="6096001" y="4602149"/>
            <a:ext cx="1809748"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59" name="Text Placeholder 7">
            <a:extLst>
              <a:ext uri="{FF2B5EF4-FFF2-40B4-BE49-F238E27FC236}">
                <a16:creationId xmlns:a16="http://schemas.microsoft.com/office/drawing/2014/main" id="{4D3E81C8-C3F0-45CD-979E-58D23ABABE72}"/>
              </a:ext>
            </a:extLst>
          </p:cNvPr>
          <p:cNvSpPr>
            <a:spLocks noGrp="1"/>
          </p:cNvSpPr>
          <p:nvPr>
            <p:ph type="body" sz="quarter" idx="28"/>
          </p:nvPr>
        </p:nvSpPr>
        <p:spPr>
          <a:xfrm>
            <a:off x="8028820"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0" name="Text Placeholder 7">
            <a:extLst>
              <a:ext uri="{FF2B5EF4-FFF2-40B4-BE49-F238E27FC236}">
                <a16:creationId xmlns:a16="http://schemas.microsoft.com/office/drawing/2014/main" id="{FF2C1C9F-1E08-4E91-84A2-12484D5869D6}"/>
              </a:ext>
            </a:extLst>
          </p:cNvPr>
          <p:cNvSpPr>
            <a:spLocks noGrp="1"/>
          </p:cNvSpPr>
          <p:nvPr>
            <p:ph type="body" sz="quarter" idx="29"/>
          </p:nvPr>
        </p:nvSpPr>
        <p:spPr>
          <a:xfrm>
            <a:off x="6095999" y="5668467"/>
            <a:ext cx="1809749" cy="888911"/>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1" name="Text Placeholder 7">
            <a:extLst>
              <a:ext uri="{FF2B5EF4-FFF2-40B4-BE49-F238E27FC236}">
                <a16:creationId xmlns:a16="http://schemas.microsoft.com/office/drawing/2014/main" id="{D90D1C27-CAAA-4784-8582-08C9DE1A3EAF}"/>
              </a:ext>
            </a:extLst>
          </p:cNvPr>
          <p:cNvSpPr>
            <a:spLocks noGrp="1"/>
          </p:cNvSpPr>
          <p:nvPr>
            <p:ph type="body" sz="quarter" idx="30"/>
          </p:nvPr>
        </p:nvSpPr>
        <p:spPr>
          <a:xfrm>
            <a:off x="8028820" y="5665057"/>
            <a:ext cx="1781931" cy="895732"/>
          </a:xfrm>
        </p:spPr>
        <p:txBody>
          <a:bodyPr>
            <a:noAutofit/>
          </a:bodyPr>
          <a:lstStyle>
            <a:lvl1pPr marL="0" indent="0">
              <a:lnSpc>
                <a:spcPts val="1500"/>
              </a:lnSpc>
              <a:buFontTx/>
              <a:buNone/>
              <a:defRPr lang="lt-LT" sz="1100" b="0" i="0" u="none" strike="noStrike" baseline="0" smtClean="0"/>
            </a:lvl1pPr>
          </a:lstStyle>
          <a:p>
            <a:endParaRPr lang="lt-LT"/>
          </a:p>
        </p:txBody>
      </p:sp>
      <p:sp>
        <p:nvSpPr>
          <p:cNvPr id="62" name="Text Placeholder 7">
            <a:extLst>
              <a:ext uri="{FF2B5EF4-FFF2-40B4-BE49-F238E27FC236}">
                <a16:creationId xmlns:a16="http://schemas.microsoft.com/office/drawing/2014/main" id="{6FA09204-AA7A-4D45-AAEF-EE4FC7D65DD9}"/>
              </a:ext>
            </a:extLst>
          </p:cNvPr>
          <p:cNvSpPr>
            <a:spLocks noGrp="1"/>
          </p:cNvSpPr>
          <p:nvPr>
            <p:ph type="body" sz="quarter" idx="31"/>
          </p:nvPr>
        </p:nvSpPr>
        <p:spPr>
          <a:xfrm>
            <a:off x="9906000" y="5665057"/>
            <a:ext cx="1781932" cy="895732"/>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
        <p:nvSpPr>
          <p:cNvPr id="63" name="Text Placeholder 7">
            <a:extLst>
              <a:ext uri="{FF2B5EF4-FFF2-40B4-BE49-F238E27FC236}">
                <a16:creationId xmlns:a16="http://schemas.microsoft.com/office/drawing/2014/main" id="{C19FFF97-3AB6-4B79-BD48-B2D1F67A2055}"/>
              </a:ext>
            </a:extLst>
          </p:cNvPr>
          <p:cNvSpPr>
            <a:spLocks noGrp="1"/>
          </p:cNvSpPr>
          <p:nvPr>
            <p:ph type="body" sz="quarter" idx="32" hasCustomPrompt="1"/>
          </p:nvPr>
        </p:nvSpPr>
        <p:spPr>
          <a:xfrm>
            <a:off x="4190999" y="4249418"/>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5</a:t>
            </a:r>
          </a:p>
        </p:txBody>
      </p:sp>
      <p:sp>
        <p:nvSpPr>
          <p:cNvPr id="64" name="Text Placeholder 7">
            <a:extLst>
              <a:ext uri="{FF2B5EF4-FFF2-40B4-BE49-F238E27FC236}">
                <a16:creationId xmlns:a16="http://schemas.microsoft.com/office/drawing/2014/main" id="{FE7A5561-5B4E-491E-8C9E-B8B3994F9578}"/>
              </a:ext>
            </a:extLst>
          </p:cNvPr>
          <p:cNvSpPr>
            <a:spLocks noGrp="1"/>
          </p:cNvSpPr>
          <p:nvPr>
            <p:ph type="body" sz="quarter" idx="33" hasCustomPrompt="1"/>
          </p:nvPr>
        </p:nvSpPr>
        <p:spPr>
          <a:xfrm>
            <a:off x="6095999" y="4265369"/>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6</a:t>
            </a:r>
          </a:p>
        </p:txBody>
      </p:sp>
      <p:sp>
        <p:nvSpPr>
          <p:cNvPr id="65" name="Text Placeholder 7">
            <a:extLst>
              <a:ext uri="{FF2B5EF4-FFF2-40B4-BE49-F238E27FC236}">
                <a16:creationId xmlns:a16="http://schemas.microsoft.com/office/drawing/2014/main" id="{2D4E8A50-07D7-482D-8823-AFA4199E8442}"/>
              </a:ext>
            </a:extLst>
          </p:cNvPr>
          <p:cNvSpPr>
            <a:spLocks noGrp="1"/>
          </p:cNvSpPr>
          <p:nvPr>
            <p:ph type="body" sz="quarter" idx="34" hasCustomPrompt="1"/>
          </p:nvPr>
        </p:nvSpPr>
        <p:spPr>
          <a:xfrm>
            <a:off x="8015287" y="4260112"/>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7</a:t>
            </a:r>
          </a:p>
        </p:txBody>
      </p:sp>
      <p:sp>
        <p:nvSpPr>
          <p:cNvPr id="66" name="Text Placeholder 7">
            <a:extLst>
              <a:ext uri="{FF2B5EF4-FFF2-40B4-BE49-F238E27FC236}">
                <a16:creationId xmlns:a16="http://schemas.microsoft.com/office/drawing/2014/main" id="{36377100-7689-4216-9DD9-CAEB25958D10}"/>
              </a:ext>
            </a:extLst>
          </p:cNvPr>
          <p:cNvSpPr>
            <a:spLocks noGrp="1"/>
          </p:cNvSpPr>
          <p:nvPr>
            <p:ph type="body" sz="quarter" idx="35" hasCustomPrompt="1"/>
          </p:nvPr>
        </p:nvSpPr>
        <p:spPr>
          <a:xfrm>
            <a:off x="9910766" y="4260111"/>
            <a:ext cx="466726" cy="230797"/>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r>
              <a:rPr lang="en-US"/>
              <a:t>0</a:t>
            </a:r>
            <a:r>
              <a:rPr lang="lt-LT"/>
              <a:t>8</a:t>
            </a:r>
          </a:p>
        </p:txBody>
      </p:sp>
      <p:sp>
        <p:nvSpPr>
          <p:cNvPr id="67" name="Text Placeholder 7">
            <a:extLst>
              <a:ext uri="{FF2B5EF4-FFF2-40B4-BE49-F238E27FC236}">
                <a16:creationId xmlns:a16="http://schemas.microsoft.com/office/drawing/2014/main" id="{9C9B721D-6F0C-4CC3-81E9-F3AB3434E83A}"/>
              </a:ext>
            </a:extLst>
          </p:cNvPr>
          <p:cNvSpPr>
            <a:spLocks noGrp="1"/>
          </p:cNvSpPr>
          <p:nvPr>
            <p:ph type="body" sz="quarter" idx="36"/>
          </p:nvPr>
        </p:nvSpPr>
        <p:spPr>
          <a:xfrm>
            <a:off x="9906002" y="4602149"/>
            <a:ext cx="1781929" cy="934362"/>
          </a:xfrm>
        </p:spPr>
        <p:txBody>
          <a:bodyPr>
            <a:noAutofit/>
          </a:bodyPr>
          <a:lstStyle>
            <a:lvl1pPr marL="0" indent="0">
              <a:lnSpc>
                <a:spcPct val="100000"/>
              </a:lnSpc>
              <a:buNone/>
              <a:defRPr lang="lt-LT" sz="2000" b="0" i="0" u="none" strike="noStrike" baseline="0" smtClean="0"/>
            </a:lvl1pPr>
          </a:lstStyle>
          <a:p>
            <a:endParaRPr lang="lt-LT"/>
          </a:p>
        </p:txBody>
      </p:sp>
      <p:sp>
        <p:nvSpPr>
          <p:cNvPr id="68" name="Text Placeholder 7">
            <a:extLst>
              <a:ext uri="{FF2B5EF4-FFF2-40B4-BE49-F238E27FC236}">
                <a16:creationId xmlns:a16="http://schemas.microsoft.com/office/drawing/2014/main" id="{9326B155-FE36-49F1-BE46-286572F42750}"/>
              </a:ext>
            </a:extLst>
          </p:cNvPr>
          <p:cNvSpPr>
            <a:spLocks noGrp="1"/>
          </p:cNvSpPr>
          <p:nvPr>
            <p:ph type="body" sz="quarter" idx="37"/>
          </p:nvPr>
        </p:nvSpPr>
        <p:spPr>
          <a:xfrm>
            <a:off x="4190999" y="5665057"/>
            <a:ext cx="1809749" cy="844510"/>
          </a:xfrm>
        </p:spPr>
        <p:txBody>
          <a:bodyPr>
            <a:noAutofit/>
          </a:bodyPr>
          <a:lstStyle>
            <a:lvl1pPr marL="0" indent="0">
              <a:lnSpc>
                <a:spcPts val="1500"/>
              </a:lnSpc>
              <a:spcBef>
                <a:spcPts val="0"/>
              </a:spcBef>
              <a:buFontTx/>
              <a:buNone/>
              <a:defRPr lang="lt-LT" sz="1100" b="0" i="0" u="none" strike="noStrike" baseline="0" smtClean="0"/>
            </a:lvl1pPr>
          </a:lstStyle>
          <a:p>
            <a:endParaRPr lang="lt-LT"/>
          </a:p>
        </p:txBody>
      </p:sp>
    </p:spTree>
    <p:extLst>
      <p:ext uri="{BB962C8B-B14F-4D97-AF65-F5344CB8AC3E}">
        <p14:creationId xmlns:p14="http://schemas.microsoft.com/office/powerpoint/2010/main" val="1457526797"/>
      </p:ext>
    </p:extLst>
  </p:cSld>
  <p:clrMapOvr>
    <a:masterClrMapping/>
  </p:clrMapOvr>
  <p:extLst>
    <p:ext uri="{DCECCB84-F9BA-43D5-87BE-67443E8EF086}">
      <p15:sldGuideLst xmlns:p15="http://schemas.microsoft.com/office/powerpoint/2012/main">
        <p15:guide id="3" orient="horz" pos="2115" userDrawn="1">
          <p15:clr>
            <a:srgbClr val="FBAE40"/>
          </p15:clr>
        </p15:guide>
        <p15:guide id="4"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kirtukas">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7" name="Text Placeholder 7"/>
          <p:cNvSpPr>
            <a:spLocks noGrp="1"/>
          </p:cNvSpPr>
          <p:nvPr>
            <p:ph type="body" sz="quarter" idx="13"/>
          </p:nvPr>
        </p:nvSpPr>
        <p:spPr>
          <a:xfrm>
            <a:off x="380999" y="1392556"/>
            <a:ext cx="7134226" cy="1760219"/>
          </a:xfrm>
        </p:spPr>
        <p:txBody>
          <a:bodyPr>
            <a:normAutofit/>
          </a:bodyPr>
          <a:lstStyle>
            <a:lvl1pPr marL="0" indent="0">
              <a:buNone/>
              <a:defRPr sz="6000" spc="-150"/>
            </a:lvl1pPr>
          </a:lstStyle>
          <a:p>
            <a:pPr lvl="0"/>
            <a:endParaRPr lang="lt-LT"/>
          </a:p>
        </p:txBody>
      </p:sp>
      <p:sp>
        <p:nvSpPr>
          <p:cNvPr id="26" name="Text Placeholder 7"/>
          <p:cNvSpPr>
            <a:spLocks noGrp="1"/>
          </p:cNvSpPr>
          <p:nvPr>
            <p:ph type="body" sz="quarter" idx="14" hasCustomPrompt="1"/>
          </p:nvPr>
        </p:nvSpPr>
        <p:spPr>
          <a:xfrm>
            <a:off x="380999" y="373381"/>
            <a:ext cx="1133476" cy="826769"/>
          </a:xfrm>
        </p:spPr>
        <p:txBody>
          <a:bodyPr>
            <a:normAutofit/>
          </a:bodyPr>
          <a:lstStyle>
            <a:lvl1pPr marL="0" indent="0">
              <a:buNone/>
              <a:defRPr sz="6000" spc="-150">
                <a:solidFill>
                  <a:schemeClr val="tx2"/>
                </a:solidFill>
              </a:defRPr>
            </a:lvl1pPr>
          </a:lstStyle>
          <a:p>
            <a:pPr lvl="0"/>
            <a:r>
              <a:rPr lang="en-US"/>
              <a:t>01</a:t>
            </a:r>
            <a:endParaRPr lang="lt-LT"/>
          </a:p>
        </p:txBody>
      </p:sp>
      <p:sp>
        <p:nvSpPr>
          <p:cNvPr id="27" name="Text Placeholder 7"/>
          <p:cNvSpPr>
            <a:spLocks noGrp="1"/>
          </p:cNvSpPr>
          <p:nvPr>
            <p:ph type="body" sz="quarter" idx="15"/>
          </p:nvPr>
        </p:nvSpPr>
        <p:spPr>
          <a:xfrm>
            <a:off x="380999" y="3836019"/>
            <a:ext cx="7134226" cy="314325"/>
          </a:xfrm>
        </p:spPr>
        <p:txBody>
          <a:bodyPr>
            <a:normAutofit/>
          </a:bodyPr>
          <a:lstStyle>
            <a:lvl1pPr marL="0" indent="0">
              <a:lnSpc>
                <a:spcPct val="100000"/>
              </a:lnSpc>
              <a:buNone/>
              <a:defRPr sz="2000" spc="0" baseline="0"/>
            </a:lvl1pPr>
          </a:lstStyle>
          <a:p>
            <a:pPr lvl="0"/>
            <a:endParaRPr lang="lt-LT"/>
          </a:p>
        </p:txBody>
      </p:sp>
      <p:pic>
        <p:nvPicPr>
          <p:cNvPr id="8" name="Graphic 7">
            <a:extLst>
              <a:ext uri="{FF2B5EF4-FFF2-40B4-BE49-F238E27FC236}">
                <a16:creationId xmlns:a16="http://schemas.microsoft.com/office/drawing/2014/main" id="{90C37D6D-D9EA-4320-A89F-91D55107A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pic>
        <p:nvPicPr>
          <p:cNvPr id="9" name="Graphic 8">
            <a:extLst>
              <a:ext uri="{FF2B5EF4-FFF2-40B4-BE49-F238E27FC236}">
                <a16:creationId xmlns:a16="http://schemas.microsoft.com/office/drawing/2014/main" id="{6F02AF32-D84A-4270-8C56-BBEEAD7C15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Tree>
    <p:extLst>
      <p:ext uri="{BB962C8B-B14F-4D97-AF65-F5344CB8AC3E}">
        <p14:creationId xmlns:p14="http://schemas.microsoft.com/office/powerpoint/2010/main" val="235724021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as + foto (fokusa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52423" y="790575"/>
            <a:ext cx="4385831"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85830" cy="1285875"/>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0" name="Graphic 9">
            <a:extLst>
              <a:ext uri="{FF2B5EF4-FFF2-40B4-BE49-F238E27FC236}">
                <a16:creationId xmlns:a16="http://schemas.microsoft.com/office/drawing/2014/main" id="{0A5B050D-B3EA-4A7C-97AF-C11E6517B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0"/>
            <a:ext cx="2856231" cy="2856231"/>
          </a:xfrm>
          <a:prstGeom prst="rect">
            <a:avLst/>
          </a:prstGeom>
        </p:spPr>
      </p:pic>
      <p:pic>
        <p:nvPicPr>
          <p:cNvPr id="11" name="Graphic 10">
            <a:extLst>
              <a:ext uri="{FF2B5EF4-FFF2-40B4-BE49-F238E27FC236}">
                <a16:creationId xmlns:a16="http://schemas.microsoft.com/office/drawing/2014/main" id="{B9B724B6-5A04-4B18-8C6B-476947BB5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35769" y="4001769"/>
            <a:ext cx="2856231" cy="2856231"/>
          </a:xfrm>
          <a:prstGeom prst="rect">
            <a:avLst/>
          </a:prstGeom>
        </p:spPr>
      </p:pic>
      <p:pic>
        <p:nvPicPr>
          <p:cNvPr id="12" name="Graphic 11">
            <a:extLst>
              <a:ext uri="{FF2B5EF4-FFF2-40B4-BE49-F238E27FC236}">
                <a16:creationId xmlns:a16="http://schemas.microsoft.com/office/drawing/2014/main" id="{E168B5C8-C6DF-4784-9A04-D9F14B1C41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13" name="Graphic 12">
            <a:extLst>
              <a:ext uri="{FF2B5EF4-FFF2-40B4-BE49-F238E27FC236}">
                <a16:creationId xmlns:a16="http://schemas.microsoft.com/office/drawing/2014/main" id="{C21B399C-2790-4C36-B0F3-9D31F9CCC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pic>
        <p:nvPicPr>
          <p:cNvPr id="14" name="Graphic 13">
            <a:extLst>
              <a:ext uri="{FF2B5EF4-FFF2-40B4-BE49-F238E27FC236}">
                <a16:creationId xmlns:a16="http://schemas.microsoft.com/office/drawing/2014/main" id="{5CA14A99-40AB-4AC3-BDBB-ABB56264A3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0"/>
            <a:ext cx="2856231" cy="2856231"/>
          </a:xfrm>
          <a:prstGeom prst="rect">
            <a:avLst/>
          </a:prstGeom>
        </p:spPr>
      </p:pic>
      <p:pic>
        <p:nvPicPr>
          <p:cNvPr id="15" name="Graphic 14">
            <a:extLst>
              <a:ext uri="{FF2B5EF4-FFF2-40B4-BE49-F238E27FC236}">
                <a16:creationId xmlns:a16="http://schemas.microsoft.com/office/drawing/2014/main" id="{6A94868C-9945-4050-B95C-E8C5069699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35769" y="4001769"/>
            <a:ext cx="2856231" cy="2856231"/>
          </a:xfrm>
          <a:prstGeom prst="rect">
            <a:avLst/>
          </a:prstGeom>
        </p:spPr>
      </p:pic>
      <p:pic>
        <p:nvPicPr>
          <p:cNvPr id="16" name="Graphic 15">
            <a:extLst>
              <a:ext uri="{FF2B5EF4-FFF2-40B4-BE49-F238E27FC236}">
                <a16:creationId xmlns:a16="http://schemas.microsoft.com/office/drawing/2014/main" id="{147C1345-205F-4E35-A6C7-EDBBCB57B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17" name="Graphic 16">
            <a:extLst>
              <a:ext uri="{FF2B5EF4-FFF2-40B4-BE49-F238E27FC236}">
                <a16:creationId xmlns:a16="http://schemas.microsoft.com/office/drawing/2014/main" id="{BB2BDCC5-53B2-4633-B807-AA82E1AF67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168306807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as +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4" y="790575"/>
            <a:ext cx="4311940" cy="72390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4" y="2762250"/>
            <a:ext cx="4311940" cy="1285875"/>
          </a:xfrm>
        </p:spPr>
        <p:txBody>
          <a:bodyPr>
            <a:normAutofit/>
          </a:bodyPr>
          <a:lstStyle>
            <a:lvl1pPr marL="0" indent="0">
              <a:lnSpc>
                <a:spcPct val="100000"/>
              </a:lnSpc>
              <a:buNone/>
              <a:defRPr sz="2000" spc="0"/>
            </a:lvl1pPr>
          </a:lstStyle>
          <a:p>
            <a:pPr lvl="0"/>
            <a:endParaRPr lang="lt-LT"/>
          </a:p>
        </p:txBody>
      </p:sp>
      <p:sp>
        <p:nvSpPr>
          <p:cNvPr id="3" name="Picture Placeholder 2"/>
          <p:cNvSpPr>
            <a:spLocks noGrp="1"/>
          </p:cNvSpPr>
          <p:nvPr>
            <p:ph type="pic" sz="quarter" idx="23" hasCustomPrompt="1"/>
          </p:nvPr>
        </p:nvSpPr>
        <p:spPr>
          <a:xfrm>
            <a:off x="5303838" y="0"/>
            <a:ext cx="6888162" cy="6858000"/>
          </a:xfrm>
        </p:spPr>
        <p:txBody>
          <a:bodyPr/>
          <a:lstStyle>
            <a:lvl1pPr marL="0" indent="0">
              <a:buNone/>
              <a:defRPr/>
            </a:lvl1pPr>
          </a:lstStyle>
          <a:p>
            <a:r>
              <a:rPr lang="en-US"/>
              <a:t> </a:t>
            </a:r>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49638945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fot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54164" cy="6858000"/>
          </a:xfrm>
        </p:spPr>
        <p:txBody>
          <a:bodyPr/>
          <a:lstStyle>
            <a:lvl1pPr marL="0" indent="0">
              <a:buNone/>
              <a:defRPr/>
            </a:lvl1pPr>
          </a:lstStyle>
          <a:p>
            <a:r>
              <a:rPr lang="en-US"/>
              <a:t> </a:t>
            </a:r>
            <a:endParaRPr lang="lt-LT"/>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137835" y="0"/>
            <a:ext cx="6054164" cy="6858000"/>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172332536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1783210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as + Diagrama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E84AE-C587-4C08-BF28-65B00D0E046B}"/>
              </a:ext>
            </a:extLst>
          </p:cNvPr>
          <p:cNvSpPr/>
          <p:nvPr/>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solidFill>
                  <a:schemeClr val="tx1"/>
                </a:solidFill>
              </a:defRPr>
            </a:lvl1pPr>
          </a:lstStyle>
          <a:p>
            <a:pPr lvl="0"/>
            <a:r>
              <a:rPr lang="en-US" err="1"/>
              <a:t>Narbutas</a:t>
            </a:r>
            <a:r>
              <a:rPr lang="en-US"/>
              <a:t> has been increasingly growing since 2009</a:t>
            </a:r>
            <a:endParaRPr lang="lt-LT"/>
          </a:p>
        </p:txBody>
      </p:sp>
      <p:sp>
        <p:nvSpPr>
          <p:cNvPr id="11" name="Text Placeholder 7"/>
          <p:cNvSpPr>
            <a:spLocks noGrp="1"/>
          </p:cNvSpPr>
          <p:nvPr>
            <p:ph type="body" sz="quarter" idx="24"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Growth trajectory</a:t>
            </a:r>
            <a:endParaRPr lang="lt-LT"/>
          </a:p>
        </p:txBody>
      </p:sp>
      <p:sp>
        <p:nvSpPr>
          <p:cNvPr id="4" name="Chart Placeholder 3"/>
          <p:cNvSpPr>
            <a:spLocks noGrp="1"/>
          </p:cNvSpPr>
          <p:nvPr>
            <p:ph type="chart" sz="quarter" idx="25" hasCustomPrompt="1"/>
          </p:nvPr>
        </p:nvSpPr>
        <p:spPr>
          <a:xfrm>
            <a:off x="5731510" y="462179"/>
            <a:ext cx="6013767" cy="5886016"/>
          </a:xfrm>
        </p:spPr>
        <p:txBody>
          <a:bodyPr/>
          <a:lstStyle>
            <a:lvl1pPr marL="0" indent="0">
              <a:buNone/>
              <a:defRPr/>
            </a:lvl1pPr>
          </a:lstStyle>
          <a:p>
            <a:r>
              <a:rPr lang="en-US"/>
              <a:t> </a:t>
            </a:r>
            <a:endParaRPr lang="lt-LT"/>
          </a:p>
        </p:txBody>
      </p:sp>
      <p:sp>
        <p:nvSpPr>
          <p:cNvPr id="7" name="Rectangle 6">
            <a:extLst>
              <a:ext uri="{FF2B5EF4-FFF2-40B4-BE49-F238E27FC236}">
                <a16:creationId xmlns:a16="http://schemas.microsoft.com/office/drawing/2014/main" id="{476C3A0E-27A3-4372-BB25-8F0634612C70}"/>
              </a:ext>
            </a:extLst>
          </p:cNvPr>
          <p:cNvSpPr/>
          <p:nvPr userDrawn="1"/>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52578AC8-F97E-4A52-AF41-525058E73FFD}"/>
              </a:ext>
            </a:extLst>
          </p:cNvPr>
          <p:cNvSpPr>
            <a:spLocks noGrp="1"/>
          </p:cNvSpPr>
          <p:nvPr>
            <p:ph type="body" sz="quarter" idx="13"/>
          </p:nvPr>
        </p:nvSpPr>
        <p:spPr>
          <a:xfrm>
            <a:off x="504824" y="942975"/>
            <a:ext cx="4311940" cy="723900"/>
          </a:xfrm>
        </p:spPr>
        <p:txBody>
          <a:bodyPr>
            <a:normAutofit/>
          </a:bodyPr>
          <a:lstStyle>
            <a:lvl1pPr marL="0" indent="0">
              <a:buNone/>
              <a:defRPr sz="4800" spc="-150"/>
            </a:lvl1pPr>
          </a:lstStyle>
          <a:p>
            <a:pPr lvl="0"/>
            <a:endParaRPr lang="lt-LT"/>
          </a:p>
        </p:txBody>
      </p:sp>
      <p:sp>
        <p:nvSpPr>
          <p:cNvPr id="9" name="Text Placeholder 7">
            <a:extLst>
              <a:ext uri="{FF2B5EF4-FFF2-40B4-BE49-F238E27FC236}">
                <a16:creationId xmlns:a16="http://schemas.microsoft.com/office/drawing/2014/main" id="{927E77EC-C691-491A-BF83-8FE61A0F1611}"/>
              </a:ext>
            </a:extLst>
          </p:cNvPr>
          <p:cNvSpPr>
            <a:spLocks noGrp="1"/>
          </p:cNvSpPr>
          <p:nvPr>
            <p:ph type="body" sz="quarter" idx="26"/>
          </p:nvPr>
        </p:nvSpPr>
        <p:spPr>
          <a:xfrm>
            <a:off x="504824" y="2914650"/>
            <a:ext cx="4311940" cy="1285875"/>
          </a:xfrm>
        </p:spPr>
        <p:txBody>
          <a:bodyPr>
            <a:normAutofit/>
          </a:bodyPr>
          <a:lstStyle>
            <a:lvl1pPr marL="0" indent="0">
              <a:lnSpc>
                <a:spcPct val="100000"/>
              </a:lnSpc>
              <a:buNone/>
              <a:defRPr sz="2000" spc="0"/>
            </a:lvl1pPr>
          </a:lstStyle>
          <a:p>
            <a:pPr lvl="0"/>
            <a:endParaRPr lang="lt-LT"/>
          </a:p>
        </p:txBody>
      </p:sp>
      <p:sp>
        <p:nvSpPr>
          <p:cNvPr id="10" name="Text Placeholder 7">
            <a:extLst>
              <a:ext uri="{FF2B5EF4-FFF2-40B4-BE49-F238E27FC236}">
                <a16:creationId xmlns:a16="http://schemas.microsoft.com/office/drawing/2014/main" id="{07FFB8C9-5EAF-4597-820F-6BFB923CCFA3}"/>
              </a:ext>
            </a:extLst>
          </p:cNvPr>
          <p:cNvSpPr>
            <a:spLocks noGrp="1"/>
          </p:cNvSpPr>
          <p:nvPr>
            <p:ph type="body" sz="quarter" idx="27"/>
          </p:nvPr>
        </p:nvSpPr>
        <p:spPr>
          <a:xfrm>
            <a:off x="504824" y="5250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162267030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kstas + nuotrauka (fokusas)">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1" name="Picture Placeholder 40"/>
          <p:cNvSpPr>
            <a:spLocks noGrp="1"/>
          </p:cNvSpPr>
          <p:nvPr>
            <p:ph type="pic" sz="quarter" idx="14" hasCustomPrompt="1"/>
          </p:nvPr>
        </p:nvSpPr>
        <p:spPr>
          <a:xfrm>
            <a:off x="5305426" y="0"/>
            <a:ext cx="6886574" cy="6858000"/>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p:spPr>
        <p:txBody>
          <a:bodyPr wrap="square">
            <a:noAutofit/>
          </a:bodyPr>
          <a:lstStyle>
            <a:lvl1pPr marL="0" indent="0">
              <a:buNone/>
              <a:defRPr/>
            </a:lvl1pPr>
          </a:lstStyle>
          <a:p>
            <a:r>
              <a:rPr lang="en-US"/>
              <a:t> </a:t>
            </a:r>
            <a:endParaRPr lang="lt-LT"/>
          </a:p>
        </p:txBody>
      </p:sp>
      <p:sp>
        <p:nvSpPr>
          <p:cNvPr id="42" name="Text Placeholder 7"/>
          <p:cNvSpPr>
            <a:spLocks noGrp="1"/>
          </p:cNvSpPr>
          <p:nvPr>
            <p:ph type="body" sz="quarter" idx="13"/>
          </p:nvPr>
        </p:nvSpPr>
        <p:spPr>
          <a:xfrm>
            <a:off x="347660" y="790575"/>
            <a:ext cx="4533613"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47660" y="2438246"/>
            <a:ext cx="4526471" cy="380981"/>
          </a:xfrm>
        </p:spPr>
        <p:txBody>
          <a:bodyPr>
            <a:normAutofit/>
          </a:bodyPr>
          <a:lstStyle>
            <a:lvl1pPr marL="0" indent="0">
              <a:lnSpc>
                <a:spcPct val="100000"/>
              </a:lnSpc>
              <a:buNone/>
              <a:defRPr sz="2000" spc="0"/>
            </a:lvl1pPr>
          </a:lstStyle>
          <a:p>
            <a:pPr lvl="0"/>
            <a:endParaRPr lang="lt-LT"/>
          </a:p>
        </p:txBody>
      </p:sp>
      <p:sp>
        <p:nvSpPr>
          <p:cNvPr id="45" name="Text Placeholder 7"/>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8" name="Text Placeholder 7"/>
          <p:cNvSpPr>
            <a:spLocks noGrp="1"/>
          </p:cNvSpPr>
          <p:nvPr>
            <p:ph type="body" sz="quarter" idx="23"/>
          </p:nvPr>
        </p:nvSpPr>
        <p:spPr>
          <a:xfrm>
            <a:off x="347660"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0" y="3687388"/>
            <a:ext cx="4533611"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0" y="2819227"/>
            <a:ext cx="4533613"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0" y="4084005"/>
            <a:ext cx="4533612"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3" name="Text Placeholder 7"/>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4" name="Text Placeholder 7"/>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5" name="Text Placeholder 7"/>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pic>
        <p:nvPicPr>
          <p:cNvPr id="17" name="Graphic 16">
            <a:extLst>
              <a:ext uri="{FF2B5EF4-FFF2-40B4-BE49-F238E27FC236}">
                <a16:creationId xmlns:a16="http://schemas.microsoft.com/office/drawing/2014/main" id="{475ED123-9680-4FD8-BF06-7B15E6373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335769" y="-1"/>
            <a:ext cx="2856231" cy="2856231"/>
          </a:xfrm>
          <a:prstGeom prst="rect">
            <a:avLst/>
          </a:prstGeom>
        </p:spPr>
      </p:pic>
      <p:pic>
        <p:nvPicPr>
          <p:cNvPr id="18" name="Graphic 17">
            <a:extLst>
              <a:ext uri="{FF2B5EF4-FFF2-40B4-BE49-F238E27FC236}">
                <a16:creationId xmlns:a16="http://schemas.microsoft.com/office/drawing/2014/main" id="{0644C5DB-3F0D-407C-A8BD-C77A4CF50B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42757" y="4001768"/>
            <a:ext cx="2856231" cy="2856231"/>
          </a:xfrm>
          <a:prstGeom prst="rect">
            <a:avLst/>
          </a:prstGeom>
        </p:spPr>
      </p:pic>
      <p:pic>
        <p:nvPicPr>
          <p:cNvPr id="19" name="Graphic 18">
            <a:extLst>
              <a:ext uri="{FF2B5EF4-FFF2-40B4-BE49-F238E27FC236}">
                <a16:creationId xmlns:a16="http://schemas.microsoft.com/office/drawing/2014/main" id="{2712A997-EC9F-4122-9123-A4C22C36E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5426" y="4001769"/>
            <a:ext cx="2856231" cy="2856231"/>
          </a:xfrm>
          <a:prstGeom prst="rect">
            <a:avLst/>
          </a:prstGeom>
        </p:spPr>
      </p:pic>
      <p:pic>
        <p:nvPicPr>
          <p:cNvPr id="21" name="Graphic 20">
            <a:extLst>
              <a:ext uri="{FF2B5EF4-FFF2-40B4-BE49-F238E27FC236}">
                <a16:creationId xmlns:a16="http://schemas.microsoft.com/office/drawing/2014/main" id="{BE6B7FC0-078D-4A1B-8872-33A35AB1B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305426" y="0"/>
            <a:ext cx="2856231" cy="2856231"/>
          </a:xfrm>
          <a:prstGeom prst="rect">
            <a:avLst/>
          </a:prstGeom>
        </p:spPr>
      </p:pic>
      <p:cxnSp>
        <p:nvCxnSpPr>
          <p:cNvPr id="22" name="Straight Connector 21">
            <a:extLst>
              <a:ext uri="{FF2B5EF4-FFF2-40B4-BE49-F238E27FC236}">
                <a16:creationId xmlns:a16="http://schemas.microsoft.com/office/drawing/2014/main" id="{F2068E9E-71E1-4AF9-B652-2CB739E6A3B9}"/>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FBEACA7-9550-47A8-8DC4-351990D9B69D}"/>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0C109F61-D399-4416-BF4A-387F8EBF88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335769" y="-1"/>
            <a:ext cx="2856231" cy="2856231"/>
          </a:xfrm>
          <a:prstGeom prst="rect">
            <a:avLst/>
          </a:prstGeom>
        </p:spPr>
      </p:pic>
      <p:pic>
        <p:nvPicPr>
          <p:cNvPr id="25" name="Graphic 24">
            <a:extLst>
              <a:ext uri="{FF2B5EF4-FFF2-40B4-BE49-F238E27FC236}">
                <a16:creationId xmlns:a16="http://schemas.microsoft.com/office/drawing/2014/main" id="{9FE14FB2-6194-4C9E-A811-0B7C713D0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342757" y="4001768"/>
            <a:ext cx="2856231" cy="2856231"/>
          </a:xfrm>
          <a:prstGeom prst="rect">
            <a:avLst/>
          </a:prstGeom>
        </p:spPr>
      </p:pic>
      <p:pic>
        <p:nvPicPr>
          <p:cNvPr id="26" name="Graphic 25">
            <a:extLst>
              <a:ext uri="{FF2B5EF4-FFF2-40B4-BE49-F238E27FC236}">
                <a16:creationId xmlns:a16="http://schemas.microsoft.com/office/drawing/2014/main" id="{6463EA82-E94D-4FBE-AF25-B136B3A00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05426" y="4001769"/>
            <a:ext cx="2856231" cy="2856231"/>
          </a:xfrm>
          <a:prstGeom prst="rect">
            <a:avLst/>
          </a:prstGeom>
        </p:spPr>
      </p:pic>
      <p:pic>
        <p:nvPicPr>
          <p:cNvPr id="27" name="Graphic 26">
            <a:extLst>
              <a:ext uri="{FF2B5EF4-FFF2-40B4-BE49-F238E27FC236}">
                <a16:creationId xmlns:a16="http://schemas.microsoft.com/office/drawing/2014/main" id="{9759A5E8-B9D8-462E-AA68-D68AB5876A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05426" y="0"/>
            <a:ext cx="2856231" cy="2856231"/>
          </a:xfrm>
          <a:prstGeom prst="rect">
            <a:avLst/>
          </a:prstGeom>
        </p:spPr>
      </p:pic>
    </p:spTree>
    <p:extLst>
      <p:ext uri="{BB962C8B-B14F-4D97-AF65-F5344CB8AC3E}">
        <p14:creationId xmlns:p14="http://schemas.microsoft.com/office/powerpoint/2010/main" val="10762539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as + nuotrauk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422135"/>
            <a:ext cx="2390776" cy="380981"/>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0" name="Text Placeholder 7"/>
          <p:cNvSpPr>
            <a:spLocks noGrp="1"/>
          </p:cNvSpPr>
          <p:nvPr>
            <p:ph type="body" sz="quarter" idx="24"/>
          </p:nvPr>
        </p:nvSpPr>
        <p:spPr>
          <a:xfrm>
            <a:off x="347661" y="3687388"/>
            <a:ext cx="2390776" cy="380981"/>
          </a:xfrm>
        </p:spPr>
        <p:txBody>
          <a:bodyPr>
            <a:normAutofit/>
          </a:bodyPr>
          <a:lstStyle>
            <a:lvl1pPr marL="0" indent="0">
              <a:lnSpc>
                <a:spcPct val="100000"/>
              </a:lnSpc>
              <a:buNone/>
              <a:defRPr sz="2000" spc="0" baseline="0"/>
            </a:lvl1pPr>
          </a:lstStyle>
          <a:p>
            <a:pPr lvl="0"/>
            <a:endParaRPr lang="lt-LT"/>
          </a:p>
        </p:txBody>
      </p:sp>
      <p:sp>
        <p:nvSpPr>
          <p:cNvPr id="11" name="Text Placeholder 7"/>
          <p:cNvSpPr>
            <a:spLocks noGrp="1"/>
          </p:cNvSpPr>
          <p:nvPr>
            <p:ph type="body" sz="quarter" idx="17"/>
          </p:nvPr>
        </p:nvSpPr>
        <p:spPr>
          <a:xfrm>
            <a:off x="347661" y="2819227"/>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2" name="Text Placeholder 7"/>
          <p:cNvSpPr>
            <a:spLocks noGrp="1"/>
          </p:cNvSpPr>
          <p:nvPr>
            <p:ph type="body" sz="quarter" idx="25"/>
          </p:nvPr>
        </p:nvSpPr>
        <p:spPr>
          <a:xfrm>
            <a:off x="347661" y="4084005"/>
            <a:ext cx="4043364" cy="666924"/>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17" name="Picture Placeholder 2"/>
          <p:cNvSpPr>
            <a:spLocks noGrp="1"/>
          </p:cNvSpPr>
          <p:nvPr>
            <p:ph type="pic" sz="quarter" idx="29" hasCustomPrompt="1"/>
          </p:nvPr>
        </p:nvSpPr>
        <p:spPr>
          <a:xfrm>
            <a:off x="5303838" y="0"/>
            <a:ext cx="6888162" cy="6858000"/>
          </a:xfrm>
        </p:spPr>
        <p:txBody>
          <a:bodyPr/>
          <a:lstStyle>
            <a:lvl1pPr marL="0" indent="0">
              <a:buNone/>
              <a:defRPr/>
            </a:lvl1pPr>
          </a:lstStyle>
          <a:p>
            <a:r>
              <a:rPr lang="en-US"/>
              <a:t> </a:t>
            </a:r>
            <a:endParaRPr lang="lt-LT"/>
          </a:p>
        </p:txBody>
      </p:sp>
      <p:sp>
        <p:nvSpPr>
          <p:cNvPr id="21" name="Text Placeholder 7">
            <a:extLst>
              <a:ext uri="{FF2B5EF4-FFF2-40B4-BE49-F238E27FC236}">
                <a16:creationId xmlns:a16="http://schemas.microsoft.com/office/drawing/2014/main" id="{88DED5A6-8551-4CAD-B6DA-A0211C27CBB3}"/>
              </a:ext>
            </a:extLst>
          </p:cNvPr>
          <p:cNvSpPr>
            <a:spLocks noGrp="1"/>
          </p:cNvSpPr>
          <p:nvPr>
            <p:ph type="body" sz="quarter" idx="20"/>
          </p:nvPr>
        </p:nvSpPr>
        <p:spPr>
          <a:xfrm>
            <a:off x="354801" y="5076693"/>
            <a:ext cx="1539739" cy="272090"/>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2" name="Text Placeholder 7">
            <a:extLst>
              <a:ext uri="{FF2B5EF4-FFF2-40B4-BE49-F238E27FC236}">
                <a16:creationId xmlns:a16="http://schemas.microsoft.com/office/drawing/2014/main" id="{FB1162CB-AA3C-4C86-A4C5-0E4A0D29E16F}"/>
              </a:ext>
            </a:extLst>
          </p:cNvPr>
          <p:cNvSpPr>
            <a:spLocks noGrp="1"/>
          </p:cNvSpPr>
          <p:nvPr>
            <p:ph type="body" sz="quarter" idx="26"/>
          </p:nvPr>
        </p:nvSpPr>
        <p:spPr>
          <a:xfrm>
            <a:off x="354801" y="5457221"/>
            <a:ext cx="1539739" cy="233446"/>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23" name="Text Placeholder 7">
            <a:extLst>
              <a:ext uri="{FF2B5EF4-FFF2-40B4-BE49-F238E27FC236}">
                <a16:creationId xmlns:a16="http://schemas.microsoft.com/office/drawing/2014/main" id="{F6FFF7EE-DF2A-43AA-B98A-5E9EECA0AF21}"/>
              </a:ext>
            </a:extLst>
          </p:cNvPr>
          <p:cNvSpPr>
            <a:spLocks noGrp="1"/>
          </p:cNvSpPr>
          <p:nvPr>
            <p:ph type="body" sz="quarter" idx="27"/>
          </p:nvPr>
        </p:nvSpPr>
        <p:spPr>
          <a:xfrm>
            <a:off x="2769400" y="5098685"/>
            <a:ext cx="2104730" cy="272090"/>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24" name="Text Placeholder 7">
            <a:extLst>
              <a:ext uri="{FF2B5EF4-FFF2-40B4-BE49-F238E27FC236}">
                <a16:creationId xmlns:a16="http://schemas.microsoft.com/office/drawing/2014/main" id="{2796B23C-EE92-498E-AA05-A59605AEF529}"/>
              </a:ext>
            </a:extLst>
          </p:cNvPr>
          <p:cNvSpPr>
            <a:spLocks noGrp="1"/>
          </p:cNvSpPr>
          <p:nvPr>
            <p:ph type="body" sz="quarter" idx="28"/>
          </p:nvPr>
        </p:nvSpPr>
        <p:spPr>
          <a:xfrm>
            <a:off x="2769400" y="5461091"/>
            <a:ext cx="2104729" cy="27987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cxnSp>
        <p:nvCxnSpPr>
          <p:cNvPr id="25" name="Straight Connector 24">
            <a:extLst>
              <a:ext uri="{FF2B5EF4-FFF2-40B4-BE49-F238E27FC236}">
                <a16:creationId xmlns:a16="http://schemas.microsoft.com/office/drawing/2014/main" id="{0E7A1441-0E3D-4F8B-B2B2-ADB5E843C878}"/>
              </a:ext>
            </a:extLst>
          </p:cNvPr>
          <p:cNvCxnSpPr>
            <a:cxnSpLocks/>
          </p:cNvCxnSpPr>
          <p:nvPr userDrawn="1"/>
        </p:nvCxnSpPr>
        <p:spPr>
          <a:xfrm>
            <a:off x="1673412" y="5205616"/>
            <a:ext cx="100030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6B1B4CC-C2F5-4ADB-8755-2F669A610C9B}"/>
              </a:ext>
            </a:extLst>
          </p:cNvPr>
          <p:cNvCxnSpPr>
            <a:cxnSpLocks/>
          </p:cNvCxnSpPr>
          <p:nvPr userDrawn="1"/>
        </p:nvCxnSpPr>
        <p:spPr>
          <a:xfrm>
            <a:off x="1673412" y="5605666"/>
            <a:ext cx="10003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4829321"/>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62210997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to (fokusas) + tekstas">
    <p:bg>
      <p:bgRef idx="1001">
        <a:schemeClr val="bg1"/>
      </p:bgRef>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495677" cy="2130815"/>
          </a:xfrm>
        </p:spPr>
        <p:txBody>
          <a:bodyPr>
            <a:normAutofit/>
          </a:bodyPr>
          <a:lstStyle>
            <a:lvl1pPr marL="0" indent="0">
              <a:lnSpc>
                <a:spcPct val="100000"/>
              </a:lnSpc>
              <a:buNone/>
              <a:defRPr sz="2000" spc="0"/>
            </a:lvl1pPr>
          </a:lstStyle>
          <a:p>
            <a:pPr lvl="0"/>
            <a:endParaRPr lang="lt-LT"/>
          </a:p>
        </p:txBody>
      </p:sp>
      <p:sp>
        <p:nvSpPr>
          <p:cNvPr id="54" name="Picture Placeholder 53"/>
          <p:cNvSpPr>
            <a:spLocks noGrp="1"/>
          </p:cNvSpPr>
          <p:nvPr>
            <p:ph type="pic" sz="quarter" idx="16" hasCustomPrompt="1"/>
          </p:nvPr>
        </p:nvSpPr>
        <p:spPr>
          <a:xfrm>
            <a:off x="-114300" y="-1"/>
            <a:ext cx="6994525" cy="6858000"/>
          </a:xfrm>
          <a:custGeom>
            <a:avLst/>
            <a:gdLst>
              <a:gd name="connsiteX0" fmla="*/ 0 w 6867525"/>
              <a:gd name="connsiteY0" fmla="*/ 0 h 6858000"/>
              <a:gd name="connsiteX1" fmla="*/ 2858167 w 6867525"/>
              <a:gd name="connsiteY1" fmla="*/ 0 h 6858000"/>
              <a:gd name="connsiteX2" fmla="*/ 3433763 w 6867525"/>
              <a:gd name="connsiteY2" fmla="*/ 0 h 6858000"/>
              <a:gd name="connsiteX3" fmla="*/ 4007771 w 6867525"/>
              <a:gd name="connsiteY3" fmla="*/ 0 h 6858000"/>
              <a:gd name="connsiteX4" fmla="*/ 4278393 w 6867525"/>
              <a:gd name="connsiteY4" fmla="*/ 55325 h 6858000"/>
              <a:gd name="connsiteX5" fmla="*/ 6867525 w 6867525"/>
              <a:gd name="connsiteY5" fmla="*/ 2867025 h 6858000"/>
              <a:gd name="connsiteX6" fmla="*/ 6867525 w 6867525"/>
              <a:gd name="connsiteY6" fmla="*/ 3064869 h 6858000"/>
              <a:gd name="connsiteX7" fmla="*/ 6867525 w 6867525"/>
              <a:gd name="connsiteY7" fmla="*/ 3238016 h 6858000"/>
              <a:gd name="connsiteX8" fmla="*/ 6867525 w 6867525"/>
              <a:gd name="connsiteY8" fmla="*/ 3388114 h 6858000"/>
              <a:gd name="connsiteX9" fmla="*/ 6867525 w 6867525"/>
              <a:gd name="connsiteY9" fmla="*/ 3420687 h 6858000"/>
              <a:gd name="connsiteX10" fmla="*/ 6867525 w 6867525"/>
              <a:gd name="connsiteY10" fmla="*/ 3516809 h 6858000"/>
              <a:gd name="connsiteX11" fmla="*/ 6867525 w 6867525"/>
              <a:gd name="connsiteY11" fmla="*/ 3625746 h 6858000"/>
              <a:gd name="connsiteX12" fmla="*/ 6867525 w 6867525"/>
              <a:gd name="connsiteY12" fmla="*/ 3716573 h 6858000"/>
              <a:gd name="connsiteX13" fmla="*/ 6867525 w 6867525"/>
              <a:gd name="connsiteY13" fmla="*/ 3790936 h 6858000"/>
              <a:gd name="connsiteX14" fmla="*/ 6867525 w 6867525"/>
              <a:gd name="connsiteY14" fmla="*/ 3850481 h 6858000"/>
              <a:gd name="connsiteX15" fmla="*/ 6867525 w 6867525"/>
              <a:gd name="connsiteY15" fmla="*/ 3896855 h 6858000"/>
              <a:gd name="connsiteX16" fmla="*/ 6867525 w 6867525"/>
              <a:gd name="connsiteY16" fmla="*/ 3931704 h 6858000"/>
              <a:gd name="connsiteX17" fmla="*/ 6867525 w 6867525"/>
              <a:gd name="connsiteY17" fmla="*/ 3956675 h 6858000"/>
              <a:gd name="connsiteX18" fmla="*/ 6867525 w 6867525"/>
              <a:gd name="connsiteY18" fmla="*/ 3973413 h 6858000"/>
              <a:gd name="connsiteX19" fmla="*/ 6867525 w 6867525"/>
              <a:gd name="connsiteY19" fmla="*/ 3988780 h 6858000"/>
              <a:gd name="connsiteX20" fmla="*/ 6867525 w 6867525"/>
              <a:gd name="connsiteY20" fmla="*/ 3990975 h 6858000"/>
              <a:gd name="connsiteX21" fmla="*/ 6867525 w 6867525"/>
              <a:gd name="connsiteY21" fmla="*/ 6858000 h 6858000"/>
              <a:gd name="connsiteX22" fmla="*/ 4007770 w 6867525"/>
              <a:gd name="connsiteY22" fmla="*/ 6858000 h 6858000"/>
              <a:gd name="connsiteX23" fmla="*/ 3805411 w 6867525"/>
              <a:gd name="connsiteY23" fmla="*/ 6858000 h 6858000"/>
              <a:gd name="connsiteX24" fmla="*/ 3628312 w 6867525"/>
              <a:gd name="connsiteY24" fmla="*/ 6858000 h 6858000"/>
              <a:gd name="connsiteX25" fmla="*/ 3474788 w 6867525"/>
              <a:gd name="connsiteY25" fmla="*/ 6858000 h 6858000"/>
              <a:gd name="connsiteX26" fmla="*/ 3433763 w 6867525"/>
              <a:gd name="connsiteY26" fmla="*/ 6858000 h 6858000"/>
              <a:gd name="connsiteX27" fmla="*/ 3343156 w 6867525"/>
              <a:gd name="connsiteY27" fmla="*/ 6858000 h 6858000"/>
              <a:gd name="connsiteX28" fmla="*/ 3231733 w 6867525"/>
              <a:gd name="connsiteY28" fmla="*/ 6858000 h 6858000"/>
              <a:gd name="connsiteX29" fmla="*/ 3138833 w 6867525"/>
              <a:gd name="connsiteY29" fmla="*/ 6858000 h 6858000"/>
              <a:gd name="connsiteX30" fmla="*/ 3062773 w 6867525"/>
              <a:gd name="connsiteY30" fmla="*/ 6858000 h 6858000"/>
              <a:gd name="connsiteX31" fmla="*/ 3001869 w 6867525"/>
              <a:gd name="connsiteY31" fmla="*/ 6858000 h 6858000"/>
              <a:gd name="connsiteX32" fmla="*/ 2954436 w 6867525"/>
              <a:gd name="connsiteY32" fmla="*/ 6858000 h 6858000"/>
              <a:gd name="connsiteX33" fmla="*/ 2918792 w 6867525"/>
              <a:gd name="connsiteY33" fmla="*/ 6858000 h 6858000"/>
              <a:gd name="connsiteX34" fmla="*/ 2893251 w 6867525"/>
              <a:gd name="connsiteY34" fmla="*/ 6858000 h 6858000"/>
              <a:gd name="connsiteX35" fmla="*/ 2876131 w 6867525"/>
              <a:gd name="connsiteY35" fmla="*/ 6858000 h 6858000"/>
              <a:gd name="connsiteX36" fmla="*/ 2860414 w 6867525"/>
              <a:gd name="connsiteY36" fmla="*/ 6858000 h 6858000"/>
              <a:gd name="connsiteX37" fmla="*/ 2858168 w 6867525"/>
              <a:gd name="connsiteY37" fmla="*/ 6858000 h 6858000"/>
              <a:gd name="connsiteX38" fmla="*/ 0 w 6867525"/>
              <a:gd name="connsiteY38" fmla="*/ 6858000 h 6858000"/>
              <a:gd name="connsiteX39" fmla="*/ 0 w 6867525"/>
              <a:gd name="connsiteY39" fmla="*/ 3998785 h 6858000"/>
              <a:gd name="connsiteX40" fmla="*/ 0 w 6867525"/>
              <a:gd name="connsiteY40" fmla="*/ 3420687 h 6858000"/>
              <a:gd name="connsiteX41" fmla="*/ 0 w 6867525"/>
              <a:gd name="connsiteY41" fmla="*/ 2859216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114300 w 6981825"/>
              <a:gd name="connsiteY41" fmla="*/ 2859216 h 6858000"/>
              <a:gd name="connsiteX42" fmla="*/ 0 w 6981825"/>
              <a:gd name="connsiteY42" fmla="*/ 0 h 6858000"/>
              <a:gd name="connsiteX0" fmla="*/ 0 w 6981825"/>
              <a:gd name="connsiteY0" fmla="*/ 0 h 6858000"/>
              <a:gd name="connsiteX1" fmla="*/ 2972467 w 6981825"/>
              <a:gd name="connsiteY1" fmla="*/ 0 h 6858000"/>
              <a:gd name="connsiteX2" fmla="*/ 3548063 w 6981825"/>
              <a:gd name="connsiteY2" fmla="*/ 0 h 6858000"/>
              <a:gd name="connsiteX3" fmla="*/ 4122071 w 6981825"/>
              <a:gd name="connsiteY3" fmla="*/ 0 h 6858000"/>
              <a:gd name="connsiteX4" fmla="*/ 4392693 w 6981825"/>
              <a:gd name="connsiteY4" fmla="*/ 55325 h 6858000"/>
              <a:gd name="connsiteX5" fmla="*/ 6981825 w 6981825"/>
              <a:gd name="connsiteY5" fmla="*/ 2867025 h 6858000"/>
              <a:gd name="connsiteX6" fmla="*/ 6981825 w 6981825"/>
              <a:gd name="connsiteY6" fmla="*/ 3064869 h 6858000"/>
              <a:gd name="connsiteX7" fmla="*/ 6981825 w 6981825"/>
              <a:gd name="connsiteY7" fmla="*/ 3238016 h 6858000"/>
              <a:gd name="connsiteX8" fmla="*/ 6981825 w 6981825"/>
              <a:gd name="connsiteY8" fmla="*/ 3388114 h 6858000"/>
              <a:gd name="connsiteX9" fmla="*/ 6981825 w 6981825"/>
              <a:gd name="connsiteY9" fmla="*/ 3420687 h 6858000"/>
              <a:gd name="connsiteX10" fmla="*/ 6981825 w 6981825"/>
              <a:gd name="connsiteY10" fmla="*/ 3516809 h 6858000"/>
              <a:gd name="connsiteX11" fmla="*/ 6981825 w 6981825"/>
              <a:gd name="connsiteY11" fmla="*/ 3625746 h 6858000"/>
              <a:gd name="connsiteX12" fmla="*/ 6981825 w 6981825"/>
              <a:gd name="connsiteY12" fmla="*/ 3716573 h 6858000"/>
              <a:gd name="connsiteX13" fmla="*/ 6981825 w 6981825"/>
              <a:gd name="connsiteY13" fmla="*/ 3790936 h 6858000"/>
              <a:gd name="connsiteX14" fmla="*/ 6981825 w 6981825"/>
              <a:gd name="connsiteY14" fmla="*/ 3850481 h 6858000"/>
              <a:gd name="connsiteX15" fmla="*/ 6981825 w 6981825"/>
              <a:gd name="connsiteY15" fmla="*/ 3896855 h 6858000"/>
              <a:gd name="connsiteX16" fmla="*/ 6981825 w 6981825"/>
              <a:gd name="connsiteY16" fmla="*/ 3931704 h 6858000"/>
              <a:gd name="connsiteX17" fmla="*/ 6981825 w 6981825"/>
              <a:gd name="connsiteY17" fmla="*/ 3956675 h 6858000"/>
              <a:gd name="connsiteX18" fmla="*/ 6981825 w 6981825"/>
              <a:gd name="connsiteY18" fmla="*/ 3973413 h 6858000"/>
              <a:gd name="connsiteX19" fmla="*/ 6981825 w 6981825"/>
              <a:gd name="connsiteY19" fmla="*/ 3988780 h 6858000"/>
              <a:gd name="connsiteX20" fmla="*/ 6981825 w 6981825"/>
              <a:gd name="connsiteY20" fmla="*/ 3990975 h 6858000"/>
              <a:gd name="connsiteX21" fmla="*/ 6981825 w 6981825"/>
              <a:gd name="connsiteY21" fmla="*/ 6858000 h 6858000"/>
              <a:gd name="connsiteX22" fmla="*/ 4122070 w 6981825"/>
              <a:gd name="connsiteY22" fmla="*/ 6858000 h 6858000"/>
              <a:gd name="connsiteX23" fmla="*/ 3919711 w 6981825"/>
              <a:gd name="connsiteY23" fmla="*/ 6858000 h 6858000"/>
              <a:gd name="connsiteX24" fmla="*/ 3742612 w 6981825"/>
              <a:gd name="connsiteY24" fmla="*/ 6858000 h 6858000"/>
              <a:gd name="connsiteX25" fmla="*/ 3589088 w 6981825"/>
              <a:gd name="connsiteY25" fmla="*/ 6858000 h 6858000"/>
              <a:gd name="connsiteX26" fmla="*/ 3548063 w 6981825"/>
              <a:gd name="connsiteY26" fmla="*/ 6858000 h 6858000"/>
              <a:gd name="connsiteX27" fmla="*/ 3457456 w 6981825"/>
              <a:gd name="connsiteY27" fmla="*/ 6858000 h 6858000"/>
              <a:gd name="connsiteX28" fmla="*/ 3346033 w 6981825"/>
              <a:gd name="connsiteY28" fmla="*/ 6858000 h 6858000"/>
              <a:gd name="connsiteX29" fmla="*/ 3253133 w 6981825"/>
              <a:gd name="connsiteY29" fmla="*/ 6858000 h 6858000"/>
              <a:gd name="connsiteX30" fmla="*/ 3177073 w 6981825"/>
              <a:gd name="connsiteY30" fmla="*/ 6858000 h 6858000"/>
              <a:gd name="connsiteX31" fmla="*/ 3116169 w 6981825"/>
              <a:gd name="connsiteY31" fmla="*/ 6858000 h 6858000"/>
              <a:gd name="connsiteX32" fmla="*/ 3068736 w 6981825"/>
              <a:gd name="connsiteY32" fmla="*/ 6858000 h 6858000"/>
              <a:gd name="connsiteX33" fmla="*/ 3033092 w 6981825"/>
              <a:gd name="connsiteY33" fmla="*/ 6858000 h 6858000"/>
              <a:gd name="connsiteX34" fmla="*/ 3007551 w 6981825"/>
              <a:gd name="connsiteY34" fmla="*/ 6858000 h 6858000"/>
              <a:gd name="connsiteX35" fmla="*/ 2990431 w 6981825"/>
              <a:gd name="connsiteY35" fmla="*/ 6858000 h 6858000"/>
              <a:gd name="connsiteX36" fmla="*/ 2974714 w 6981825"/>
              <a:gd name="connsiteY36" fmla="*/ 6858000 h 6858000"/>
              <a:gd name="connsiteX37" fmla="*/ 2972468 w 6981825"/>
              <a:gd name="connsiteY37" fmla="*/ 6858000 h 6858000"/>
              <a:gd name="connsiteX38" fmla="*/ 114300 w 6981825"/>
              <a:gd name="connsiteY38" fmla="*/ 6858000 h 6858000"/>
              <a:gd name="connsiteX39" fmla="*/ 114300 w 6981825"/>
              <a:gd name="connsiteY39" fmla="*/ 3998785 h 6858000"/>
              <a:gd name="connsiteX40" fmla="*/ 114300 w 6981825"/>
              <a:gd name="connsiteY40" fmla="*/ 3420687 h 6858000"/>
              <a:gd name="connsiteX41" fmla="*/ 0 w 6981825"/>
              <a:gd name="connsiteY41" fmla="*/ 2859216 h 6858000"/>
              <a:gd name="connsiteX42" fmla="*/ 0 w 69818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0 w 6994525"/>
              <a:gd name="connsiteY39" fmla="*/ 39987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12700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 name="connsiteX0" fmla="*/ 12700 w 6994525"/>
              <a:gd name="connsiteY0" fmla="*/ 0 h 6883400"/>
              <a:gd name="connsiteX1" fmla="*/ 2985167 w 6994525"/>
              <a:gd name="connsiteY1" fmla="*/ 0 h 6883400"/>
              <a:gd name="connsiteX2" fmla="*/ 3560763 w 6994525"/>
              <a:gd name="connsiteY2" fmla="*/ 0 h 6883400"/>
              <a:gd name="connsiteX3" fmla="*/ 4134771 w 6994525"/>
              <a:gd name="connsiteY3" fmla="*/ 0 h 6883400"/>
              <a:gd name="connsiteX4" fmla="*/ 4405393 w 6994525"/>
              <a:gd name="connsiteY4" fmla="*/ 55325 h 6883400"/>
              <a:gd name="connsiteX5" fmla="*/ 6994525 w 6994525"/>
              <a:gd name="connsiteY5" fmla="*/ 2867025 h 6883400"/>
              <a:gd name="connsiteX6" fmla="*/ 6994525 w 6994525"/>
              <a:gd name="connsiteY6" fmla="*/ 3064869 h 6883400"/>
              <a:gd name="connsiteX7" fmla="*/ 6994525 w 6994525"/>
              <a:gd name="connsiteY7" fmla="*/ 3238016 h 6883400"/>
              <a:gd name="connsiteX8" fmla="*/ 6994525 w 6994525"/>
              <a:gd name="connsiteY8" fmla="*/ 3388114 h 6883400"/>
              <a:gd name="connsiteX9" fmla="*/ 6994525 w 6994525"/>
              <a:gd name="connsiteY9" fmla="*/ 3420687 h 6883400"/>
              <a:gd name="connsiteX10" fmla="*/ 6994525 w 6994525"/>
              <a:gd name="connsiteY10" fmla="*/ 3516809 h 6883400"/>
              <a:gd name="connsiteX11" fmla="*/ 6994525 w 6994525"/>
              <a:gd name="connsiteY11" fmla="*/ 3625746 h 6883400"/>
              <a:gd name="connsiteX12" fmla="*/ 6994525 w 6994525"/>
              <a:gd name="connsiteY12" fmla="*/ 3716573 h 6883400"/>
              <a:gd name="connsiteX13" fmla="*/ 6994525 w 6994525"/>
              <a:gd name="connsiteY13" fmla="*/ 3790936 h 6883400"/>
              <a:gd name="connsiteX14" fmla="*/ 6994525 w 6994525"/>
              <a:gd name="connsiteY14" fmla="*/ 3850481 h 6883400"/>
              <a:gd name="connsiteX15" fmla="*/ 6994525 w 6994525"/>
              <a:gd name="connsiteY15" fmla="*/ 3896855 h 6883400"/>
              <a:gd name="connsiteX16" fmla="*/ 6994525 w 6994525"/>
              <a:gd name="connsiteY16" fmla="*/ 3931704 h 6883400"/>
              <a:gd name="connsiteX17" fmla="*/ 6994525 w 6994525"/>
              <a:gd name="connsiteY17" fmla="*/ 3956675 h 6883400"/>
              <a:gd name="connsiteX18" fmla="*/ 6994525 w 6994525"/>
              <a:gd name="connsiteY18" fmla="*/ 3973413 h 6883400"/>
              <a:gd name="connsiteX19" fmla="*/ 6994525 w 6994525"/>
              <a:gd name="connsiteY19" fmla="*/ 3988780 h 6883400"/>
              <a:gd name="connsiteX20" fmla="*/ 6994525 w 6994525"/>
              <a:gd name="connsiteY20" fmla="*/ 3990975 h 6883400"/>
              <a:gd name="connsiteX21" fmla="*/ 6994525 w 6994525"/>
              <a:gd name="connsiteY21" fmla="*/ 6858000 h 6883400"/>
              <a:gd name="connsiteX22" fmla="*/ 4134770 w 6994525"/>
              <a:gd name="connsiteY22" fmla="*/ 6858000 h 6883400"/>
              <a:gd name="connsiteX23" fmla="*/ 3932411 w 6994525"/>
              <a:gd name="connsiteY23" fmla="*/ 6858000 h 6883400"/>
              <a:gd name="connsiteX24" fmla="*/ 3755312 w 6994525"/>
              <a:gd name="connsiteY24" fmla="*/ 6858000 h 6883400"/>
              <a:gd name="connsiteX25" fmla="*/ 3601788 w 6994525"/>
              <a:gd name="connsiteY25" fmla="*/ 6858000 h 6883400"/>
              <a:gd name="connsiteX26" fmla="*/ 3560763 w 6994525"/>
              <a:gd name="connsiteY26" fmla="*/ 6858000 h 6883400"/>
              <a:gd name="connsiteX27" fmla="*/ 3470156 w 6994525"/>
              <a:gd name="connsiteY27" fmla="*/ 6858000 h 6883400"/>
              <a:gd name="connsiteX28" fmla="*/ 3358733 w 6994525"/>
              <a:gd name="connsiteY28" fmla="*/ 6858000 h 6883400"/>
              <a:gd name="connsiteX29" fmla="*/ 3265833 w 6994525"/>
              <a:gd name="connsiteY29" fmla="*/ 6858000 h 6883400"/>
              <a:gd name="connsiteX30" fmla="*/ 3189773 w 6994525"/>
              <a:gd name="connsiteY30" fmla="*/ 6858000 h 6883400"/>
              <a:gd name="connsiteX31" fmla="*/ 3128869 w 6994525"/>
              <a:gd name="connsiteY31" fmla="*/ 6858000 h 6883400"/>
              <a:gd name="connsiteX32" fmla="*/ 3081436 w 6994525"/>
              <a:gd name="connsiteY32" fmla="*/ 6858000 h 6883400"/>
              <a:gd name="connsiteX33" fmla="*/ 3045792 w 6994525"/>
              <a:gd name="connsiteY33" fmla="*/ 6858000 h 6883400"/>
              <a:gd name="connsiteX34" fmla="*/ 3020251 w 6994525"/>
              <a:gd name="connsiteY34" fmla="*/ 6858000 h 6883400"/>
              <a:gd name="connsiteX35" fmla="*/ 3003131 w 6994525"/>
              <a:gd name="connsiteY35" fmla="*/ 6858000 h 6883400"/>
              <a:gd name="connsiteX36" fmla="*/ 2987414 w 6994525"/>
              <a:gd name="connsiteY36" fmla="*/ 6858000 h 6883400"/>
              <a:gd name="connsiteX37" fmla="*/ 2985168 w 6994525"/>
              <a:gd name="connsiteY37" fmla="*/ 6858000 h 6883400"/>
              <a:gd name="connsiteX38" fmla="*/ 0 w 6994525"/>
              <a:gd name="connsiteY38" fmla="*/ 6883400 h 6883400"/>
              <a:gd name="connsiteX39" fmla="*/ 12700 w 6994525"/>
              <a:gd name="connsiteY39" fmla="*/ 4011485 h 6883400"/>
              <a:gd name="connsiteX40" fmla="*/ 0 w 6994525"/>
              <a:gd name="connsiteY40" fmla="*/ 3420687 h 6883400"/>
              <a:gd name="connsiteX41" fmla="*/ 12700 w 6994525"/>
              <a:gd name="connsiteY41" fmla="*/ 2859216 h 6883400"/>
              <a:gd name="connsiteX42" fmla="*/ 12700 w 6994525"/>
              <a:gd name="connsiteY42" fmla="*/ 0 h 6883400"/>
              <a:gd name="connsiteX0" fmla="*/ 12700 w 6994525"/>
              <a:gd name="connsiteY0" fmla="*/ 0 h 6858000"/>
              <a:gd name="connsiteX1" fmla="*/ 2985167 w 6994525"/>
              <a:gd name="connsiteY1" fmla="*/ 0 h 6858000"/>
              <a:gd name="connsiteX2" fmla="*/ 3560763 w 6994525"/>
              <a:gd name="connsiteY2" fmla="*/ 0 h 6858000"/>
              <a:gd name="connsiteX3" fmla="*/ 4134771 w 6994525"/>
              <a:gd name="connsiteY3" fmla="*/ 0 h 6858000"/>
              <a:gd name="connsiteX4" fmla="*/ 4405393 w 6994525"/>
              <a:gd name="connsiteY4" fmla="*/ 55325 h 6858000"/>
              <a:gd name="connsiteX5" fmla="*/ 6994525 w 6994525"/>
              <a:gd name="connsiteY5" fmla="*/ 2867025 h 6858000"/>
              <a:gd name="connsiteX6" fmla="*/ 6994525 w 6994525"/>
              <a:gd name="connsiteY6" fmla="*/ 3064869 h 6858000"/>
              <a:gd name="connsiteX7" fmla="*/ 6994525 w 6994525"/>
              <a:gd name="connsiteY7" fmla="*/ 3238016 h 6858000"/>
              <a:gd name="connsiteX8" fmla="*/ 6994525 w 6994525"/>
              <a:gd name="connsiteY8" fmla="*/ 3388114 h 6858000"/>
              <a:gd name="connsiteX9" fmla="*/ 6994525 w 6994525"/>
              <a:gd name="connsiteY9" fmla="*/ 3420687 h 6858000"/>
              <a:gd name="connsiteX10" fmla="*/ 6994525 w 6994525"/>
              <a:gd name="connsiteY10" fmla="*/ 3516809 h 6858000"/>
              <a:gd name="connsiteX11" fmla="*/ 6994525 w 6994525"/>
              <a:gd name="connsiteY11" fmla="*/ 3625746 h 6858000"/>
              <a:gd name="connsiteX12" fmla="*/ 6994525 w 6994525"/>
              <a:gd name="connsiteY12" fmla="*/ 3716573 h 6858000"/>
              <a:gd name="connsiteX13" fmla="*/ 6994525 w 6994525"/>
              <a:gd name="connsiteY13" fmla="*/ 3790936 h 6858000"/>
              <a:gd name="connsiteX14" fmla="*/ 6994525 w 6994525"/>
              <a:gd name="connsiteY14" fmla="*/ 3850481 h 6858000"/>
              <a:gd name="connsiteX15" fmla="*/ 6994525 w 6994525"/>
              <a:gd name="connsiteY15" fmla="*/ 3896855 h 6858000"/>
              <a:gd name="connsiteX16" fmla="*/ 6994525 w 6994525"/>
              <a:gd name="connsiteY16" fmla="*/ 3931704 h 6858000"/>
              <a:gd name="connsiteX17" fmla="*/ 6994525 w 6994525"/>
              <a:gd name="connsiteY17" fmla="*/ 3956675 h 6858000"/>
              <a:gd name="connsiteX18" fmla="*/ 6994525 w 6994525"/>
              <a:gd name="connsiteY18" fmla="*/ 3973413 h 6858000"/>
              <a:gd name="connsiteX19" fmla="*/ 6994525 w 6994525"/>
              <a:gd name="connsiteY19" fmla="*/ 3988780 h 6858000"/>
              <a:gd name="connsiteX20" fmla="*/ 6994525 w 6994525"/>
              <a:gd name="connsiteY20" fmla="*/ 3990975 h 6858000"/>
              <a:gd name="connsiteX21" fmla="*/ 6994525 w 6994525"/>
              <a:gd name="connsiteY21" fmla="*/ 6858000 h 6858000"/>
              <a:gd name="connsiteX22" fmla="*/ 4134770 w 6994525"/>
              <a:gd name="connsiteY22" fmla="*/ 6858000 h 6858000"/>
              <a:gd name="connsiteX23" fmla="*/ 3932411 w 6994525"/>
              <a:gd name="connsiteY23" fmla="*/ 6858000 h 6858000"/>
              <a:gd name="connsiteX24" fmla="*/ 3755312 w 6994525"/>
              <a:gd name="connsiteY24" fmla="*/ 6858000 h 6858000"/>
              <a:gd name="connsiteX25" fmla="*/ 3601788 w 6994525"/>
              <a:gd name="connsiteY25" fmla="*/ 6858000 h 6858000"/>
              <a:gd name="connsiteX26" fmla="*/ 3560763 w 6994525"/>
              <a:gd name="connsiteY26" fmla="*/ 6858000 h 6858000"/>
              <a:gd name="connsiteX27" fmla="*/ 3470156 w 6994525"/>
              <a:gd name="connsiteY27" fmla="*/ 6858000 h 6858000"/>
              <a:gd name="connsiteX28" fmla="*/ 3358733 w 6994525"/>
              <a:gd name="connsiteY28" fmla="*/ 6858000 h 6858000"/>
              <a:gd name="connsiteX29" fmla="*/ 3265833 w 6994525"/>
              <a:gd name="connsiteY29" fmla="*/ 6858000 h 6858000"/>
              <a:gd name="connsiteX30" fmla="*/ 3189773 w 6994525"/>
              <a:gd name="connsiteY30" fmla="*/ 6858000 h 6858000"/>
              <a:gd name="connsiteX31" fmla="*/ 3128869 w 6994525"/>
              <a:gd name="connsiteY31" fmla="*/ 6858000 h 6858000"/>
              <a:gd name="connsiteX32" fmla="*/ 3081436 w 6994525"/>
              <a:gd name="connsiteY32" fmla="*/ 6858000 h 6858000"/>
              <a:gd name="connsiteX33" fmla="*/ 3045792 w 6994525"/>
              <a:gd name="connsiteY33" fmla="*/ 6858000 h 6858000"/>
              <a:gd name="connsiteX34" fmla="*/ 3020251 w 6994525"/>
              <a:gd name="connsiteY34" fmla="*/ 6858000 h 6858000"/>
              <a:gd name="connsiteX35" fmla="*/ 3003131 w 6994525"/>
              <a:gd name="connsiteY35" fmla="*/ 6858000 h 6858000"/>
              <a:gd name="connsiteX36" fmla="*/ 2987414 w 6994525"/>
              <a:gd name="connsiteY36" fmla="*/ 6858000 h 6858000"/>
              <a:gd name="connsiteX37" fmla="*/ 2985168 w 6994525"/>
              <a:gd name="connsiteY37" fmla="*/ 6858000 h 6858000"/>
              <a:gd name="connsiteX38" fmla="*/ 0 w 6994525"/>
              <a:gd name="connsiteY38" fmla="*/ 6858000 h 6858000"/>
              <a:gd name="connsiteX39" fmla="*/ 12700 w 6994525"/>
              <a:gd name="connsiteY39" fmla="*/ 4011485 h 6858000"/>
              <a:gd name="connsiteX40" fmla="*/ 0 w 6994525"/>
              <a:gd name="connsiteY40" fmla="*/ 3420687 h 6858000"/>
              <a:gd name="connsiteX41" fmla="*/ 12700 w 6994525"/>
              <a:gd name="connsiteY41" fmla="*/ 2859216 h 6858000"/>
              <a:gd name="connsiteX42" fmla="*/ 12700 w 6994525"/>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94525" h="6858000">
                <a:moveTo>
                  <a:pt x="12700" y="0"/>
                </a:moveTo>
                <a:lnTo>
                  <a:pt x="2985167" y="0"/>
                </a:lnTo>
                <a:lnTo>
                  <a:pt x="3560763" y="0"/>
                </a:lnTo>
                <a:lnTo>
                  <a:pt x="4134771" y="0"/>
                </a:lnTo>
                <a:lnTo>
                  <a:pt x="4405393" y="55325"/>
                </a:lnTo>
                <a:cubicBezTo>
                  <a:pt x="5739189" y="384572"/>
                  <a:pt x="6771849" y="1491853"/>
                  <a:pt x="6994525" y="2867025"/>
                </a:cubicBezTo>
                <a:lnTo>
                  <a:pt x="6994525" y="3064869"/>
                </a:lnTo>
                <a:lnTo>
                  <a:pt x="6994525" y="3238016"/>
                </a:lnTo>
                <a:lnTo>
                  <a:pt x="6994525" y="3388114"/>
                </a:lnTo>
                <a:lnTo>
                  <a:pt x="6994525" y="3420687"/>
                </a:lnTo>
                <a:lnTo>
                  <a:pt x="6994525" y="3516809"/>
                </a:lnTo>
                <a:lnTo>
                  <a:pt x="6994525" y="3625746"/>
                </a:lnTo>
                <a:lnTo>
                  <a:pt x="6994525" y="3716573"/>
                </a:lnTo>
                <a:lnTo>
                  <a:pt x="6994525" y="3790936"/>
                </a:lnTo>
                <a:lnTo>
                  <a:pt x="6994525" y="3850481"/>
                </a:lnTo>
                <a:lnTo>
                  <a:pt x="6994525" y="3896855"/>
                </a:lnTo>
                <a:lnTo>
                  <a:pt x="6994525" y="3931704"/>
                </a:lnTo>
                <a:lnTo>
                  <a:pt x="6994525" y="3956675"/>
                </a:lnTo>
                <a:lnTo>
                  <a:pt x="6994525" y="3973413"/>
                </a:lnTo>
                <a:lnTo>
                  <a:pt x="6994525" y="3988780"/>
                </a:lnTo>
                <a:lnTo>
                  <a:pt x="6994525" y="3990975"/>
                </a:lnTo>
                <a:lnTo>
                  <a:pt x="6994525" y="6858000"/>
                </a:lnTo>
                <a:lnTo>
                  <a:pt x="4134770" y="6858000"/>
                </a:lnTo>
                <a:lnTo>
                  <a:pt x="3932411" y="6858000"/>
                </a:lnTo>
                <a:lnTo>
                  <a:pt x="3755312" y="6858000"/>
                </a:lnTo>
                <a:lnTo>
                  <a:pt x="3601788" y="6858000"/>
                </a:lnTo>
                <a:lnTo>
                  <a:pt x="3560763" y="6858000"/>
                </a:lnTo>
                <a:lnTo>
                  <a:pt x="3470156" y="6858000"/>
                </a:lnTo>
                <a:lnTo>
                  <a:pt x="3358733" y="6858000"/>
                </a:lnTo>
                <a:lnTo>
                  <a:pt x="3265833" y="6858000"/>
                </a:lnTo>
                <a:lnTo>
                  <a:pt x="3189773" y="6858000"/>
                </a:lnTo>
                <a:lnTo>
                  <a:pt x="3128869" y="6858000"/>
                </a:lnTo>
                <a:lnTo>
                  <a:pt x="3081436" y="6858000"/>
                </a:lnTo>
                <a:lnTo>
                  <a:pt x="3045792" y="6858000"/>
                </a:lnTo>
                <a:lnTo>
                  <a:pt x="3020251" y="6858000"/>
                </a:lnTo>
                <a:lnTo>
                  <a:pt x="3003131" y="6858000"/>
                </a:lnTo>
                <a:lnTo>
                  <a:pt x="2987414" y="6858000"/>
                </a:lnTo>
                <a:lnTo>
                  <a:pt x="2985168" y="6858000"/>
                </a:lnTo>
                <a:lnTo>
                  <a:pt x="0" y="6858000"/>
                </a:lnTo>
                <a:cubicBezTo>
                  <a:pt x="4233" y="5900695"/>
                  <a:pt x="8467" y="4968790"/>
                  <a:pt x="12700" y="4011485"/>
                </a:cubicBezTo>
                <a:lnTo>
                  <a:pt x="0" y="3420687"/>
                </a:lnTo>
                <a:lnTo>
                  <a:pt x="12700" y="2859216"/>
                </a:lnTo>
                <a:lnTo>
                  <a:pt x="12700" y="0"/>
                </a:lnTo>
                <a:close/>
              </a:path>
            </a:pathLst>
          </a:custGeom>
        </p:spPr>
        <p:txBody>
          <a:bodyPr wrap="square">
            <a:noAutofit/>
          </a:bodyPr>
          <a:lstStyle>
            <a:lvl1pPr marL="0" indent="0">
              <a:buNone/>
              <a:defRPr/>
            </a:lvl1pPr>
          </a:lstStyle>
          <a:p>
            <a:r>
              <a:rPr lang="en-US"/>
              <a:t> </a:t>
            </a:r>
            <a:endParaRPr lang="lt-LT"/>
          </a:p>
        </p:txBody>
      </p:sp>
      <p:pic>
        <p:nvPicPr>
          <p:cNvPr id="8" name="Graphic 7">
            <a:extLst>
              <a:ext uri="{FF2B5EF4-FFF2-40B4-BE49-F238E27FC236}">
                <a16:creationId xmlns:a16="http://schemas.microsoft.com/office/drawing/2014/main" id="{EF90AFBD-33C9-4EC3-B944-AB492E35D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962399" y="-1"/>
            <a:ext cx="2917825" cy="2917825"/>
          </a:xfrm>
          <a:prstGeom prst="rect">
            <a:avLst/>
          </a:prstGeom>
        </p:spPr>
      </p:pic>
      <p:pic>
        <p:nvPicPr>
          <p:cNvPr id="12" name="Graphic 11">
            <a:extLst>
              <a:ext uri="{FF2B5EF4-FFF2-40B4-BE49-F238E27FC236}">
                <a16:creationId xmlns:a16="http://schemas.microsoft.com/office/drawing/2014/main" id="{E697E080-29AD-4234-A886-CE0368C31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962399" y="-1"/>
            <a:ext cx="2917825" cy="2917825"/>
          </a:xfrm>
          <a:prstGeom prst="rect">
            <a:avLst/>
          </a:prstGeom>
        </p:spPr>
      </p:pic>
      <p:sp>
        <p:nvSpPr>
          <p:cNvPr id="9" name="Text Placeholder 7">
            <a:extLst>
              <a:ext uri="{FF2B5EF4-FFF2-40B4-BE49-F238E27FC236}">
                <a16:creationId xmlns:a16="http://schemas.microsoft.com/office/drawing/2014/main" id="{FBD90152-9BFA-475A-836A-C430C1ED736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34230641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otrauka + tekstas">
    <p:bg>
      <p:bgPr>
        <a:solidFill>
          <a:schemeClr val="bg1"/>
        </a:solidFill>
        <a:effectLst/>
      </p:bgPr>
    </p:bg>
    <p:spTree>
      <p:nvGrpSpPr>
        <p:cNvPr id="1" name=""/>
        <p:cNvGrpSpPr/>
        <p:nvPr/>
      </p:nvGrpSpPr>
      <p:grpSpPr>
        <a:xfrm>
          <a:off x="0" y="0"/>
          <a:ext cx="0" cy="0"/>
          <a:chOff x="0" y="0"/>
          <a:chExt cx="0" cy="0"/>
        </a:xfrm>
      </p:grpSpPr>
      <p:sp>
        <p:nvSpPr>
          <p:cNvPr id="42" name="Text Placeholder 7"/>
          <p:cNvSpPr>
            <a:spLocks noGrp="1"/>
          </p:cNvSpPr>
          <p:nvPr>
            <p:ph type="body" sz="quarter" idx="13"/>
          </p:nvPr>
        </p:nvSpPr>
        <p:spPr>
          <a:xfrm>
            <a:off x="7829548" y="790575"/>
            <a:ext cx="3848101" cy="1440640"/>
          </a:xfrm>
        </p:spPr>
        <p:txBody>
          <a:bodyPr>
            <a:normAutofit/>
          </a:bodyPr>
          <a:lstStyle>
            <a:lvl1pPr marL="0" indent="0">
              <a:buNone/>
              <a:defRPr sz="4800" spc="-150"/>
            </a:lvl1pPr>
          </a:lstStyle>
          <a:p>
            <a:pPr lvl="0"/>
            <a:endParaRPr lang="lt-LT"/>
          </a:p>
        </p:txBody>
      </p:sp>
      <p:sp>
        <p:nvSpPr>
          <p:cNvPr id="43" name="Text Placeholder 7"/>
          <p:cNvSpPr>
            <a:spLocks noGrp="1"/>
          </p:cNvSpPr>
          <p:nvPr>
            <p:ph type="body" sz="quarter" idx="15"/>
          </p:nvPr>
        </p:nvSpPr>
        <p:spPr>
          <a:xfrm>
            <a:off x="7820022" y="2755510"/>
            <a:ext cx="3848101" cy="3543690"/>
          </a:xfrm>
        </p:spPr>
        <p:txBody>
          <a:bodyPr>
            <a:normAutofit/>
          </a:bodyPr>
          <a:lstStyle>
            <a:lvl1pPr marL="0" indent="0">
              <a:lnSpc>
                <a:spcPct val="100000"/>
              </a:lnSpc>
              <a:buNone/>
              <a:defRPr sz="2000" spc="0"/>
            </a:lvl1pPr>
          </a:lstStyle>
          <a:p>
            <a:pPr lvl="0"/>
            <a:endParaRPr lang="lt-LT"/>
          </a:p>
        </p:txBody>
      </p:sp>
      <p:sp>
        <p:nvSpPr>
          <p:cNvPr id="9" name="Picture Placeholder 2"/>
          <p:cNvSpPr>
            <a:spLocks noGrp="1"/>
          </p:cNvSpPr>
          <p:nvPr>
            <p:ph type="pic" sz="quarter" idx="23" hasCustomPrompt="1"/>
          </p:nvPr>
        </p:nvSpPr>
        <p:spPr>
          <a:xfrm>
            <a:off x="-114300" y="0"/>
            <a:ext cx="6994525" cy="6858000"/>
          </a:xfrm>
          <a:solidFill>
            <a:schemeClr val="bg1"/>
          </a:solidFill>
        </p:spPr>
        <p:txBody>
          <a:bodyPr/>
          <a:lstStyle>
            <a:lvl1pPr marL="0" indent="0">
              <a:buNone/>
              <a:defRPr/>
            </a:lvl1pPr>
          </a:lstStyle>
          <a:p>
            <a:r>
              <a:rPr lang="en-US"/>
              <a:t> </a:t>
            </a:r>
            <a:endParaRPr lang="lt-LT"/>
          </a:p>
        </p:txBody>
      </p:sp>
      <p:sp>
        <p:nvSpPr>
          <p:cNvPr id="5" name="Text Placeholder 7">
            <a:extLst>
              <a:ext uri="{FF2B5EF4-FFF2-40B4-BE49-F238E27FC236}">
                <a16:creationId xmlns:a16="http://schemas.microsoft.com/office/drawing/2014/main" id="{6B493A62-2105-4CB1-B1A7-66FE468E5A1C}"/>
              </a:ext>
            </a:extLst>
          </p:cNvPr>
          <p:cNvSpPr>
            <a:spLocks noGrp="1"/>
          </p:cNvSpPr>
          <p:nvPr>
            <p:ph type="body" sz="quarter" idx="24"/>
          </p:nvPr>
        </p:nvSpPr>
        <p:spPr>
          <a:xfrm>
            <a:off x="7820022" y="372661"/>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58132878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uščia skaidrė">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790308"/>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Komanda">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52423" y="790575"/>
            <a:ext cx="7648680" cy="601345"/>
          </a:xfrm>
        </p:spPr>
        <p:txBody>
          <a:bodyPr>
            <a:normAutofit/>
          </a:bodyPr>
          <a:lstStyle>
            <a:lvl1pPr marL="0" indent="0">
              <a:buNone/>
              <a:defRPr sz="4800" spc="-150"/>
            </a:lvl1pPr>
          </a:lstStyle>
          <a:p>
            <a:pPr lvl="0"/>
            <a:endParaRPr lang="lt-LT"/>
          </a:p>
        </p:txBody>
      </p:sp>
      <p:sp>
        <p:nvSpPr>
          <p:cNvPr id="10" name="Text Placeholder 7"/>
          <p:cNvSpPr>
            <a:spLocks noGrp="1"/>
          </p:cNvSpPr>
          <p:nvPr>
            <p:ph type="body" sz="quarter" idx="23"/>
          </p:nvPr>
        </p:nvSpPr>
        <p:spPr>
          <a:xfrm>
            <a:off x="352423" y="372663"/>
            <a:ext cx="2654937" cy="226778"/>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11" name="Text Placeholder 7"/>
          <p:cNvSpPr>
            <a:spLocks noGrp="1"/>
          </p:cNvSpPr>
          <p:nvPr>
            <p:ph type="body" sz="quarter" idx="20"/>
          </p:nvPr>
        </p:nvSpPr>
        <p:spPr>
          <a:xfrm>
            <a:off x="354403" y="3687276"/>
            <a:ext cx="1498679" cy="301083"/>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18" name="Picture Placeholder 17"/>
          <p:cNvSpPr>
            <a:spLocks noGrp="1"/>
          </p:cNvSpPr>
          <p:nvPr>
            <p:ph type="pic" sz="quarter" idx="24" hasCustomPrompt="1"/>
          </p:nvPr>
        </p:nvSpPr>
        <p:spPr>
          <a:xfrm>
            <a:off x="447675" y="2309373"/>
            <a:ext cx="1208405" cy="1208405"/>
          </a:xfrm>
        </p:spPr>
        <p:txBody>
          <a:bodyPr/>
          <a:lstStyle>
            <a:lvl1pPr marL="0" indent="0">
              <a:buNone/>
              <a:defRPr baseline="0"/>
            </a:lvl1pPr>
          </a:lstStyle>
          <a:p>
            <a:r>
              <a:rPr lang="en-US"/>
              <a:t> </a:t>
            </a:r>
            <a:endParaRPr lang="lt-LT"/>
          </a:p>
        </p:txBody>
      </p:sp>
      <p:sp>
        <p:nvSpPr>
          <p:cNvPr id="27" name="Text Placeholder 7"/>
          <p:cNvSpPr>
            <a:spLocks noGrp="1"/>
          </p:cNvSpPr>
          <p:nvPr>
            <p:ph type="body" sz="quarter" idx="36"/>
          </p:nvPr>
        </p:nvSpPr>
        <p:spPr>
          <a:xfrm>
            <a:off x="352422" y="1704112"/>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28" name="Text Placeholder 7"/>
          <p:cNvSpPr>
            <a:spLocks noGrp="1"/>
          </p:cNvSpPr>
          <p:nvPr>
            <p:ph type="body" sz="quarter" idx="37"/>
          </p:nvPr>
        </p:nvSpPr>
        <p:spPr>
          <a:xfrm>
            <a:off x="3210290" y="1706093"/>
            <a:ext cx="1498679"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7" name="Text Placeholder 7"/>
          <p:cNvSpPr>
            <a:spLocks noGrp="1"/>
          </p:cNvSpPr>
          <p:nvPr>
            <p:ph type="body" sz="quarter" idx="38"/>
          </p:nvPr>
        </p:nvSpPr>
        <p:spPr>
          <a:xfrm>
            <a:off x="8947214" y="1704112"/>
            <a:ext cx="1741106" cy="247653"/>
          </a:xfrm>
        </p:spPr>
        <p:txBody>
          <a:bodyPr>
            <a:noAutofit/>
          </a:bodyPr>
          <a:lstStyle>
            <a:lvl1pPr marL="0" indent="0">
              <a:lnSpc>
                <a:spcPts val="1500"/>
              </a:lnSpc>
              <a:buFontTx/>
              <a:buNone/>
              <a:defRPr lang="lt-LT" sz="1100" b="0" i="0" u="none" strike="noStrike" baseline="0" smtClean="0">
                <a:solidFill>
                  <a:srgbClr val="9C9C9C"/>
                </a:solidFill>
                <a:latin typeface="+mj-lt"/>
              </a:defRPr>
            </a:lvl1pPr>
          </a:lstStyle>
          <a:p>
            <a:endParaRPr lang="lt-LT"/>
          </a:p>
        </p:txBody>
      </p:sp>
      <p:sp>
        <p:nvSpPr>
          <p:cNvPr id="38" name="Text Placeholder 7"/>
          <p:cNvSpPr>
            <a:spLocks noGrp="1"/>
          </p:cNvSpPr>
          <p:nvPr>
            <p:ph type="body" sz="quarter" idx="39"/>
          </p:nvPr>
        </p:nvSpPr>
        <p:spPr>
          <a:xfrm>
            <a:off x="3210290" y="368727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39" name="Text Placeholder 7"/>
          <p:cNvSpPr>
            <a:spLocks noGrp="1"/>
          </p:cNvSpPr>
          <p:nvPr>
            <p:ph type="body" sz="quarter" idx="40"/>
          </p:nvPr>
        </p:nvSpPr>
        <p:spPr>
          <a:xfrm>
            <a:off x="6096713" y="3689697"/>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0" name="Text Placeholder 7"/>
          <p:cNvSpPr>
            <a:spLocks noGrp="1"/>
          </p:cNvSpPr>
          <p:nvPr>
            <p:ph type="body" sz="quarter" idx="41"/>
          </p:nvPr>
        </p:nvSpPr>
        <p:spPr>
          <a:xfrm>
            <a:off x="8953135" y="3697436"/>
            <a:ext cx="2326910" cy="407204"/>
          </a:xfrm>
        </p:spPr>
        <p:txBody>
          <a:bodyPr>
            <a:noAutofit/>
          </a:bodyPr>
          <a:lstStyle>
            <a:lvl1pPr marL="0" indent="0">
              <a:lnSpc>
                <a:spcPts val="1500"/>
              </a:lnSpc>
              <a:buFontTx/>
              <a:buNone/>
              <a:defRPr lang="lt-LT" sz="1100" b="1" i="0" u="none" strike="noStrike" baseline="0" smtClean="0">
                <a:solidFill>
                  <a:schemeClr val="tx2"/>
                </a:solidFill>
                <a:latin typeface="Visuelt Pro" panose="020B0503040202040104" pitchFamily="34" charset="0"/>
              </a:defRPr>
            </a:lvl1pPr>
          </a:lstStyle>
          <a:p>
            <a:endParaRPr lang="lt-LT"/>
          </a:p>
        </p:txBody>
      </p:sp>
      <p:sp>
        <p:nvSpPr>
          <p:cNvPr id="41" name="Picture Placeholder 17"/>
          <p:cNvSpPr>
            <a:spLocks noGrp="1"/>
          </p:cNvSpPr>
          <p:nvPr>
            <p:ph type="pic" sz="quarter" idx="42" hasCustomPrompt="1"/>
          </p:nvPr>
        </p:nvSpPr>
        <p:spPr>
          <a:xfrm>
            <a:off x="3302635" y="2308735"/>
            <a:ext cx="1208405" cy="1208405"/>
          </a:xfrm>
        </p:spPr>
        <p:txBody>
          <a:bodyPr/>
          <a:lstStyle>
            <a:lvl1pPr marL="0" indent="0">
              <a:buNone/>
              <a:defRPr baseline="0"/>
            </a:lvl1pPr>
          </a:lstStyle>
          <a:p>
            <a:r>
              <a:rPr lang="en-US"/>
              <a:t> </a:t>
            </a:r>
            <a:endParaRPr lang="lt-LT"/>
          </a:p>
        </p:txBody>
      </p:sp>
      <p:sp>
        <p:nvSpPr>
          <p:cNvPr id="42" name="Picture Placeholder 17"/>
          <p:cNvSpPr>
            <a:spLocks noGrp="1"/>
          </p:cNvSpPr>
          <p:nvPr>
            <p:ph type="pic" sz="quarter" idx="43" hasCustomPrompt="1"/>
          </p:nvPr>
        </p:nvSpPr>
        <p:spPr>
          <a:xfrm>
            <a:off x="6177915" y="2308736"/>
            <a:ext cx="1208405" cy="1208405"/>
          </a:xfrm>
        </p:spPr>
        <p:txBody>
          <a:bodyPr/>
          <a:lstStyle>
            <a:lvl1pPr marL="0" indent="0">
              <a:buNone/>
              <a:defRPr baseline="0"/>
            </a:lvl1pPr>
          </a:lstStyle>
          <a:p>
            <a:r>
              <a:rPr lang="en-US"/>
              <a:t> </a:t>
            </a:r>
            <a:endParaRPr lang="lt-LT"/>
          </a:p>
        </p:txBody>
      </p:sp>
      <p:sp>
        <p:nvSpPr>
          <p:cNvPr id="44" name="Picture Placeholder 17"/>
          <p:cNvSpPr>
            <a:spLocks noGrp="1"/>
          </p:cNvSpPr>
          <p:nvPr>
            <p:ph type="pic" sz="quarter" idx="44" hasCustomPrompt="1"/>
          </p:nvPr>
        </p:nvSpPr>
        <p:spPr>
          <a:xfrm>
            <a:off x="9039780" y="2308735"/>
            <a:ext cx="1208405" cy="1208405"/>
          </a:xfrm>
        </p:spPr>
        <p:txBody>
          <a:bodyPr/>
          <a:lstStyle>
            <a:lvl1pPr marL="0" indent="0">
              <a:buNone/>
              <a:defRPr baseline="0"/>
            </a:lvl1pPr>
          </a:lstStyle>
          <a:p>
            <a:r>
              <a:rPr lang="en-US"/>
              <a:t> </a:t>
            </a:r>
            <a:endParaRPr lang="lt-LT"/>
          </a:p>
        </p:txBody>
      </p:sp>
      <p:sp>
        <p:nvSpPr>
          <p:cNvPr id="45" name="Text Placeholder 7"/>
          <p:cNvSpPr>
            <a:spLocks noGrp="1"/>
          </p:cNvSpPr>
          <p:nvPr>
            <p:ph type="body" sz="quarter" idx="45"/>
          </p:nvPr>
        </p:nvSpPr>
        <p:spPr>
          <a:xfrm>
            <a:off x="352422" y="4157857"/>
            <a:ext cx="2167258" cy="393657"/>
          </a:xfrm>
        </p:spPr>
        <p:txBody>
          <a:bodyPr>
            <a:normAutofit/>
          </a:bodyPr>
          <a:lstStyle>
            <a:lvl1pPr marL="0" indent="0">
              <a:lnSpc>
                <a:spcPct val="100000"/>
              </a:lnSpc>
              <a:buNone/>
              <a:defRPr sz="2000" spc="0"/>
            </a:lvl1pPr>
          </a:lstStyle>
          <a:p>
            <a:pPr lvl="0"/>
            <a:endParaRPr lang="lt-LT"/>
          </a:p>
        </p:txBody>
      </p:sp>
      <p:sp>
        <p:nvSpPr>
          <p:cNvPr id="46" name="Text Placeholder 7"/>
          <p:cNvSpPr>
            <a:spLocks noGrp="1"/>
          </p:cNvSpPr>
          <p:nvPr>
            <p:ph type="body" sz="quarter" idx="46"/>
          </p:nvPr>
        </p:nvSpPr>
        <p:spPr>
          <a:xfrm>
            <a:off x="3210290" y="4157857"/>
            <a:ext cx="2167258" cy="393657"/>
          </a:xfrm>
        </p:spPr>
        <p:txBody>
          <a:bodyPr>
            <a:normAutofit/>
          </a:bodyPr>
          <a:lstStyle>
            <a:lvl1pPr marL="0" indent="0">
              <a:lnSpc>
                <a:spcPct val="100000"/>
              </a:lnSpc>
              <a:buNone/>
              <a:defRPr sz="2000" spc="0"/>
            </a:lvl1pPr>
          </a:lstStyle>
          <a:p>
            <a:pPr lvl="0"/>
            <a:endParaRPr lang="lt-LT"/>
          </a:p>
        </p:txBody>
      </p:sp>
      <p:sp>
        <p:nvSpPr>
          <p:cNvPr id="47" name="Text Placeholder 7"/>
          <p:cNvSpPr>
            <a:spLocks noGrp="1"/>
          </p:cNvSpPr>
          <p:nvPr>
            <p:ph type="body" sz="quarter" idx="47"/>
          </p:nvPr>
        </p:nvSpPr>
        <p:spPr>
          <a:xfrm>
            <a:off x="6096000" y="4168796"/>
            <a:ext cx="2418080" cy="393657"/>
          </a:xfrm>
        </p:spPr>
        <p:txBody>
          <a:bodyPr>
            <a:normAutofit/>
          </a:bodyPr>
          <a:lstStyle>
            <a:lvl1pPr marL="0" indent="0">
              <a:lnSpc>
                <a:spcPct val="100000"/>
              </a:lnSpc>
              <a:buNone/>
              <a:defRPr sz="2000" spc="0"/>
            </a:lvl1pPr>
          </a:lstStyle>
          <a:p>
            <a:pPr lvl="0"/>
            <a:endParaRPr lang="lt-LT"/>
          </a:p>
        </p:txBody>
      </p:sp>
      <p:sp>
        <p:nvSpPr>
          <p:cNvPr id="48" name="Text Placeholder 7"/>
          <p:cNvSpPr>
            <a:spLocks noGrp="1"/>
          </p:cNvSpPr>
          <p:nvPr>
            <p:ph type="body" sz="quarter" idx="48"/>
          </p:nvPr>
        </p:nvSpPr>
        <p:spPr>
          <a:xfrm>
            <a:off x="8953868" y="4168796"/>
            <a:ext cx="2418080" cy="393657"/>
          </a:xfrm>
        </p:spPr>
        <p:txBody>
          <a:bodyPr>
            <a:normAutofit/>
          </a:bodyPr>
          <a:lstStyle>
            <a:lvl1pPr marL="0" indent="0">
              <a:lnSpc>
                <a:spcPct val="100000"/>
              </a:lnSpc>
              <a:buNone/>
              <a:defRPr sz="2000" spc="0"/>
            </a:lvl1pPr>
          </a:lstStyle>
          <a:p>
            <a:pPr lvl="0"/>
            <a:endParaRPr lang="lt-LT"/>
          </a:p>
        </p:txBody>
      </p:sp>
      <p:sp>
        <p:nvSpPr>
          <p:cNvPr id="49" name="Slide Number Placeholder 5"/>
          <p:cNvSpPr>
            <a:spLocks noGrp="1"/>
          </p:cNvSpPr>
          <p:nvPr>
            <p:ph type="sldNum" sz="quarter" idx="12"/>
          </p:nvPr>
        </p:nvSpPr>
        <p:spPr>
          <a:xfrm>
            <a:off x="323849" y="6195664"/>
            <a:ext cx="72263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50" name="Text Placeholder 7"/>
          <p:cNvSpPr>
            <a:spLocks noGrp="1"/>
          </p:cNvSpPr>
          <p:nvPr>
            <p:ph type="body" sz="quarter" idx="25"/>
          </p:nvPr>
        </p:nvSpPr>
        <p:spPr>
          <a:xfrm>
            <a:off x="352422" y="4629723"/>
            <a:ext cx="2756538" cy="1564715"/>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1" name="Text Placeholder 7"/>
          <p:cNvSpPr>
            <a:spLocks noGrp="1"/>
          </p:cNvSpPr>
          <p:nvPr>
            <p:ph type="body" sz="quarter" idx="49"/>
          </p:nvPr>
        </p:nvSpPr>
        <p:spPr>
          <a:xfrm>
            <a:off x="321029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2" name="Text Placeholder 7"/>
          <p:cNvSpPr>
            <a:spLocks noGrp="1"/>
          </p:cNvSpPr>
          <p:nvPr>
            <p:ph type="body" sz="quarter" idx="50"/>
          </p:nvPr>
        </p:nvSpPr>
        <p:spPr>
          <a:xfrm>
            <a:off x="6096000"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sp>
        <p:nvSpPr>
          <p:cNvPr id="53" name="Text Placeholder 7"/>
          <p:cNvSpPr>
            <a:spLocks noGrp="1"/>
          </p:cNvSpPr>
          <p:nvPr>
            <p:ph type="body" sz="quarter" idx="51"/>
          </p:nvPr>
        </p:nvSpPr>
        <p:spPr>
          <a:xfrm>
            <a:off x="8954132" y="4629724"/>
            <a:ext cx="2756538" cy="1565940"/>
          </a:xfrm>
        </p:spPr>
        <p:txBody>
          <a:bodyPr>
            <a:noAutofit/>
          </a:bodyPr>
          <a:lstStyle>
            <a:lvl1pPr marL="0" indent="0">
              <a:lnSpc>
                <a:spcPts val="1500"/>
              </a:lnSpc>
              <a:buFontTx/>
              <a:buNone/>
              <a:defRPr lang="lt-LT" sz="1100" b="0" i="0" u="none" strike="noStrike" baseline="0" smtClean="0">
                <a:solidFill>
                  <a:srgbClr val="9C9C9C"/>
                </a:solidFill>
              </a:defRPr>
            </a:lvl1pPr>
          </a:lstStyle>
          <a:p>
            <a:endParaRPr lang="lt-LT"/>
          </a:p>
        </p:txBody>
      </p:sp>
      <p:cxnSp>
        <p:nvCxnSpPr>
          <p:cNvPr id="54" name="Straight Connector 53"/>
          <p:cNvCxnSpPr/>
          <p:nvPr/>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95F390-9256-42AD-8319-67242B3E3363}"/>
              </a:ext>
            </a:extLst>
          </p:cNvPr>
          <p:cNvCxnSpPr/>
          <p:nvPr userDrawn="1"/>
        </p:nvCxnSpPr>
        <p:spPr>
          <a:xfrm>
            <a:off x="447675" y="2076336"/>
            <a:ext cx="1126299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7557188"/>
      </p:ext>
    </p:extLst>
  </p:cSld>
  <p:clrMapOvr>
    <a:masterClrMapping/>
  </p:clrMapOvr>
  <p:extLst>
    <p:ext uri="{DCECCB84-F9BA-43D5-87BE-67443E8EF086}">
      <p15:sldGuideLst xmlns:p15="http://schemas.microsoft.com/office/powerpoint/2012/main">
        <p15:guide id="1" orient="horz" pos="275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Diagrama">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549911"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2" name="Text Placeholder 7"/>
          <p:cNvSpPr>
            <a:spLocks noGrp="1"/>
          </p:cNvSpPr>
          <p:nvPr>
            <p:ph type="body" sz="quarter" idx="13"/>
          </p:nvPr>
        </p:nvSpPr>
        <p:spPr>
          <a:xfrm>
            <a:off x="352423" y="790575"/>
            <a:ext cx="4351657" cy="672465"/>
          </a:xfrm>
        </p:spPr>
        <p:txBody>
          <a:bodyPr>
            <a:normAutofit/>
          </a:bodyPr>
          <a:lstStyle>
            <a:lvl1pPr marL="0" indent="0">
              <a:buNone/>
              <a:defRPr sz="4800" spc="-150"/>
            </a:lvl1pPr>
          </a:lstStyle>
          <a:p>
            <a:pPr lvl="0"/>
            <a:endParaRPr lang="lt-LT"/>
          </a:p>
        </p:txBody>
      </p:sp>
      <p:sp>
        <p:nvSpPr>
          <p:cNvPr id="48" name="Text Placeholder 7"/>
          <p:cNvSpPr>
            <a:spLocks noGrp="1"/>
          </p:cNvSpPr>
          <p:nvPr>
            <p:ph type="body" sz="quarter" idx="23"/>
          </p:nvPr>
        </p:nvSpPr>
        <p:spPr>
          <a:xfrm>
            <a:off x="352423" y="372662"/>
            <a:ext cx="1695451" cy="242049"/>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
        <p:nvSpPr>
          <p:cNvPr id="5" name="Chart Placeholder 4"/>
          <p:cNvSpPr>
            <a:spLocks noGrp="1"/>
          </p:cNvSpPr>
          <p:nvPr>
            <p:ph type="chart" sz="quarter" idx="24" hasCustomPrompt="1"/>
          </p:nvPr>
        </p:nvSpPr>
        <p:spPr>
          <a:xfrm>
            <a:off x="782638" y="1595438"/>
            <a:ext cx="10901362" cy="4479925"/>
          </a:xfrm>
        </p:spPr>
        <p:txBody>
          <a:bodyPr/>
          <a:lstStyle>
            <a:lvl1pPr marL="0" indent="0">
              <a:buNone/>
              <a:defRPr/>
            </a:lvl1pPr>
          </a:lstStyle>
          <a:p>
            <a:r>
              <a:rPr lang="en-US"/>
              <a:t> </a:t>
            </a:r>
            <a:endParaRPr lang="lt-LT"/>
          </a:p>
        </p:txBody>
      </p:sp>
    </p:spTree>
    <p:extLst>
      <p:ext uri="{BB962C8B-B14F-4D97-AF65-F5344CB8AC3E}">
        <p14:creationId xmlns:p14="http://schemas.microsoft.com/office/powerpoint/2010/main" val="46549636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usisiekim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52424" y="1466850"/>
            <a:ext cx="8258176" cy="1038226"/>
          </a:xfrm>
        </p:spPr>
        <p:txBody>
          <a:bodyPr>
            <a:normAutofit/>
          </a:bodyPr>
          <a:lstStyle>
            <a:lvl1pPr marL="0" indent="0">
              <a:buNone/>
              <a:defRPr sz="8000" spc="-150"/>
            </a:lvl1pPr>
          </a:lstStyle>
          <a:p>
            <a:pPr lvl="0"/>
            <a:r>
              <a:rPr lang="en-US"/>
              <a:t>Let’s get in touch!</a:t>
            </a:r>
            <a:endParaRPr lang="lt-LT"/>
          </a:p>
        </p:txBody>
      </p:sp>
      <p:sp>
        <p:nvSpPr>
          <p:cNvPr id="12" name="Text Placeholder 7"/>
          <p:cNvSpPr>
            <a:spLocks noGrp="1"/>
          </p:cNvSpPr>
          <p:nvPr>
            <p:ph type="body" sz="quarter" idx="14" hasCustomPrompt="1"/>
          </p:nvPr>
        </p:nvSpPr>
        <p:spPr>
          <a:xfrm>
            <a:off x="352424" y="3114675"/>
            <a:ext cx="5743576" cy="725805"/>
          </a:xfrm>
        </p:spPr>
        <p:txBody>
          <a:bodyPr>
            <a:normAutofit/>
          </a:bodyPr>
          <a:lstStyle>
            <a:lvl1pPr marL="0" indent="0">
              <a:lnSpc>
                <a:spcPct val="100000"/>
              </a:lnSpc>
              <a:buNone/>
              <a:defRPr sz="2000" spc="0"/>
            </a:lvl1pPr>
          </a:lstStyle>
          <a:p>
            <a:pPr lvl="0"/>
            <a:r>
              <a:rPr lang="en-US"/>
              <a:t>+370 00 000 000</a:t>
            </a:r>
          </a:p>
          <a:p>
            <a:pPr lvl="0"/>
            <a:r>
              <a:rPr lang="en-US"/>
              <a:t>narbutas@narbutas.lt</a:t>
            </a:r>
            <a:endParaRPr lang="lt-LT"/>
          </a:p>
        </p:txBody>
      </p:sp>
      <p:pic>
        <p:nvPicPr>
          <p:cNvPr id="5" name="Graphic 4">
            <a:extLst>
              <a:ext uri="{FF2B5EF4-FFF2-40B4-BE49-F238E27FC236}">
                <a16:creationId xmlns:a16="http://schemas.microsoft.com/office/drawing/2014/main" id="{9146EC0A-9B43-4471-9F58-7592050D5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342468" y="0"/>
            <a:ext cx="6849532" cy="6849532"/>
          </a:xfrm>
          <a:prstGeom prst="rect">
            <a:avLst/>
          </a:prstGeom>
        </p:spPr>
      </p:pic>
      <p:sp>
        <p:nvSpPr>
          <p:cNvPr id="14" name="Text Placeholder 2">
            <a:extLst>
              <a:ext uri="{FF2B5EF4-FFF2-40B4-BE49-F238E27FC236}">
                <a16:creationId xmlns:a16="http://schemas.microsoft.com/office/drawing/2014/main" id="{1D7D642B-CB03-47A9-BFE0-281A7AAABEFB}"/>
              </a:ext>
            </a:extLst>
          </p:cNvPr>
          <p:cNvSpPr txBox="1">
            <a:spLocks/>
          </p:cNvSpPr>
          <p:nvPr/>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6" name="Graphic 15">
            <a:extLst>
              <a:ext uri="{FF2B5EF4-FFF2-40B4-BE49-F238E27FC236}">
                <a16:creationId xmlns:a16="http://schemas.microsoft.com/office/drawing/2014/main" id="{59435EE8-D38C-4FFC-98F7-4ED3EEA47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42468" y="0"/>
            <a:ext cx="6849532" cy="6849532"/>
          </a:xfrm>
          <a:prstGeom prst="rect">
            <a:avLst/>
          </a:prstGeom>
        </p:spPr>
      </p:pic>
      <p:sp>
        <p:nvSpPr>
          <p:cNvPr id="17" name="Text Placeholder 2">
            <a:extLst>
              <a:ext uri="{FF2B5EF4-FFF2-40B4-BE49-F238E27FC236}">
                <a16:creationId xmlns:a16="http://schemas.microsoft.com/office/drawing/2014/main" id="{703DAA85-FF1A-4553-A2FA-74F987CAF0E0}"/>
              </a:ext>
            </a:extLst>
          </p:cNvPr>
          <p:cNvSpPr txBox="1">
            <a:spLocks/>
          </p:cNvSpPr>
          <p:nvPr userDrawn="1"/>
        </p:nvSpPr>
        <p:spPr>
          <a:xfrm>
            <a:off x="372002" y="6176028"/>
            <a:ext cx="2015598" cy="3651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narbutas.com</a:t>
            </a:r>
            <a:endParaRPr lang="lt-LT">
              <a:solidFill>
                <a:schemeClr val="tx2"/>
              </a:solidFill>
            </a:endParaRPr>
          </a:p>
        </p:txBody>
      </p:sp>
      <p:pic>
        <p:nvPicPr>
          <p:cNvPr id="10" name="Graphic 9">
            <a:extLst>
              <a:ext uri="{FF2B5EF4-FFF2-40B4-BE49-F238E27FC236}">
                <a16:creationId xmlns:a16="http://schemas.microsoft.com/office/drawing/2014/main" id="{7D323F03-81E7-4939-9CAB-D31F2B419B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8345" y="445653"/>
            <a:ext cx="2017788" cy="191848"/>
          </a:xfrm>
          <a:prstGeom prst="rect">
            <a:avLst/>
          </a:prstGeom>
        </p:spPr>
      </p:pic>
    </p:spTree>
    <p:extLst>
      <p:ext uri="{BB962C8B-B14F-4D97-AF65-F5344CB8AC3E}">
        <p14:creationId xmlns:p14="http://schemas.microsoft.com/office/powerpoint/2010/main" val="2302188516"/>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 + Diagrama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E84AE-C587-4C08-BF28-65B00D0E046B}"/>
              </a:ext>
            </a:extLst>
          </p:cNvPr>
          <p:cNvSpPr/>
          <p:nvPr/>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a:p>
        </p:txBody>
      </p:sp>
      <p:sp>
        <p:nvSpPr>
          <p:cNvPr id="43" name="Text Placeholder 7"/>
          <p:cNvSpPr>
            <a:spLocks noGrp="1"/>
          </p:cNvSpPr>
          <p:nvPr>
            <p:ph type="body" sz="quarter" idx="15" hasCustomPrompt="1"/>
          </p:nvPr>
        </p:nvSpPr>
        <p:spPr>
          <a:xfrm>
            <a:off x="352424" y="2762250"/>
            <a:ext cx="3491707" cy="1285875"/>
          </a:xfrm>
        </p:spPr>
        <p:txBody>
          <a:bodyPr>
            <a:normAutofit/>
          </a:bodyPr>
          <a:lstStyle>
            <a:lvl1pPr marL="0" indent="0">
              <a:lnSpc>
                <a:spcPct val="100000"/>
              </a:lnSpc>
              <a:buNone/>
              <a:defRPr sz="2000" spc="0">
                <a:solidFill>
                  <a:schemeClr val="tx1"/>
                </a:solidFill>
              </a:defRPr>
            </a:lvl1pPr>
          </a:lstStyle>
          <a:p>
            <a:pPr lvl="0"/>
            <a:r>
              <a:rPr lang="en-US" err="1"/>
              <a:t>Narbutas</a:t>
            </a:r>
            <a:r>
              <a:rPr lang="en-US"/>
              <a:t> has been increasingly growing since 2009</a:t>
            </a:r>
            <a:endParaRPr lang="lt-LT"/>
          </a:p>
        </p:txBody>
      </p:sp>
      <p:sp>
        <p:nvSpPr>
          <p:cNvPr id="11" name="Text Placeholder 7"/>
          <p:cNvSpPr>
            <a:spLocks noGrp="1"/>
          </p:cNvSpPr>
          <p:nvPr>
            <p:ph type="body" sz="quarter" idx="24" hasCustomPrompt="1"/>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r>
              <a:rPr lang="en-US"/>
              <a:t>Growth trajectory</a:t>
            </a:r>
            <a:endParaRPr lang="lt-LT"/>
          </a:p>
        </p:txBody>
      </p:sp>
      <p:sp>
        <p:nvSpPr>
          <p:cNvPr id="4" name="Chart Placeholder 3"/>
          <p:cNvSpPr>
            <a:spLocks noGrp="1"/>
          </p:cNvSpPr>
          <p:nvPr>
            <p:ph type="chart" sz="quarter" idx="25" hasCustomPrompt="1"/>
          </p:nvPr>
        </p:nvSpPr>
        <p:spPr>
          <a:xfrm>
            <a:off x="5731510" y="462179"/>
            <a:ext cx="6013767" cy="5886016"/>
          </a:xfrm>
        </p:spPr>
        <p:txBody>
          <a:bodyPr/>
          <a:lstStyle>
            <a:lvl1pPr marL="0" indent="0">
              <a:buNone/>
              <a:defRPr/>
            </a:lvl1pPr>
          </a:lstStyle>
          <a:p>
            <a:r>
              <a:rPr lang="en-US"/>
              <a:t> </a:t>
            </a:r>
            <a:endParaRPr lang="lt-LT"/>
          </a:p>
        </p:txBody>
      </p:sp>
      <p:sp>
        <p:nvSpPr>
          <p:cNvPr id="7" name="Rectangle 6">
            <a:extLst>
              <a:ext uri="{FF2B5EF4-FFF2-40B4-BE49-F238E27FC236}">
                <a16:creationId xmlns:a16="http://schemas.microsoft.com/office/drawing/2014/main" id="{476C3A0E-27A3-4372-BB25-8F0634612C70}"/>
              </a:ext>
            </a:extLst>
          </p:cNvPr>
          <p:cNvSpPr/>
          <p:nvPr userDrawn="1"/>
        </p:nvSpPr>
        <p:spPr>
          <a:xfrm>
            <a:off x="0" y="1"/>
            <a:ext cx="52959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 Placeholder 7">
            <a:extLst>
              <a:ext uri="{FF2B5EF4-FFF2-40B4-BE49-F238E27FC236}">
                <a16:creationId xmlns:a16="http://schemas.microsoft.com/office/drawing/2014/main" id="{52578AC8-F97E-4A52-AF41-525058E73FFD}"/>
              </a:ext>
            </a:extLst>
          </p:cNvPr>
          <p:cNvSpPr>
            <a:spLocks noGrp="1"/>
          </p:cNvSpPr>
          <p:nvPr>
            <p:ph type="body" sz="quarter" idx="13"/>
          </p:nvPr>
        </p:nvSpPr>
        <p:spPr>
          <a:xfrm>
            <a:off x="504824" y="942975"/>
            <a:ext cx="4311940" cy="723900"/>
          </a:xfrm>
        </p:spPr>
        <p:txBody>
          <a:bodyPr>
            <a:normAutofit/>
          </a:bodyPr>
          <a:lstStyle>
            <a:lvl1pPr marL="0" indent="0">
              <a:buNone/>
              <a:defRPr sz="4800" spc="-150"/>
            </a:lvl1pPr>
          </a:lstStyle>
          <a:p>
            <a:pPr lvl="0"/>
            <a:endParaRPr lang="lt-LT"/>
          </a:p>
        </p:txBody>
      </p:sp>
      <p:sp>
        <p:nvSpPr>
          <p:cNvPr id="9" name="Text Placeholder 7">
            <a:extLst>
              <a:ext uri="{FF2B5EF4-FFF2-40B4-BE49-F238E27FC236}">
                <a16:creationId xmlns:a16="http://schemas.microsoft.com/office/drawing/2014/main" id="{927E77EC-C691-491A-BF83-8FE61A0F1611}"/>
              </a:ext>
            </a:extLst>
          </p:cNvPr>
          <p:cNvSpPr>
            <a:spLocks noGrp="1"/>
          </p:cNvSpPr>
          <p:nvPr>
            <p:ph type="body" sz="quarter" idx="26"/>
          </p:nvPr>
        </p:nvSpPr>
        <p:spPr>
          <a:xfrm>
            <a:off x="504824" y="2914650"/>
            <a:ext cx="4311940" cy="1285875"/>
          </a:xfrm>
        </p:spPr>
        <p:txBody>
          <a:bodyPr>
            <a:normAutofit/>
          </a:bodyPr>
          <a:lstStyle>
            <a:lvl1pPr marL="0" indent="0">
              <a:lnSpc>
                <a:spcPct val="100000"/>
              </a:lnSpc>
              <a:buNone/>
              <a:defRPr sz="2000" spc="0"/>
            </a:lvl1pPr>
          </a:lstStyle>
          <a:p>
            <a:pPr lvl="0"/>
            <a:endParaRPr lang="lt-LT"/>
          </a:p>
        </p:txBody>
      </p:sp>
      <p:sp>
        <p:nvSpPr>
          <p:cNvPr id="10" name="Text Placeholder 7">
            <a:extLst>
              <a:ext uri="{FF2B5EF4-FFF2-40B4-BE49-F238E27FC236}">
                <a16:creationId xmlns:a16="http://schemas.microsoft.com/office/drawing/2014/main" id="{07FFB8C9-5EAF-4597-820F-6BFB923CCFA3}"/>
              </a:ext>
            </a:extLst>
          </p:cNvPr>
          <p:cNvSpPr>
            <a:spLocks noGrp="1"/>
          </p:cNvSpPr>
          <p:nvPr>
            <p:ph type="body" sz="quarter" idx="27"/>
          </p:nvPr>
        </p:nvSpPr>
        <p:spPr>
          <a:xfrm>
            <a:off x="504824" y="5250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a:p>
        </p:txBody>
      </p:sp>
    </p:spTree>
    <p:extLst>
      <p:ext uri="{BB962C8B-B14F-4D97-AF65-F5344CB8AC3E}">
        <p14:creationId xmlns:p14="http://schemas.microsoft.com/office/powerpoint/2010/main" val="234461244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022D-2154-4B93-9352-FE3F921EA940}" type="datetimeFigureOut">
              <a:rPr lang="lt-LT" smtClean="0"/>
              <a:t>2022-05-06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7A1F2-779A-4167-9C43-BFE36B558159}" type="slidenum">
              <a:rPr lang="lt-LT" smtClean="0"/>
              <a:t>‹#›</a:t>
            </a:fld>
            <a:endParaRPr lang="lt-LT"/>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022D-2154-4B93-9352-FE3F921EA940}" type="datetimeFigureOut">
              <a:rPr lang="lt-LT" smtClean="0"/>
              <a:t>2022-05-06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7A1F2-779A-4167-9C43-BFE36B558159}" type="slidenum">
              <a:rPr lang="lt-LT" smtClean="0"/>
              <a:t>‹#›</a:t>
            </a:fld>
            <a:endParaRPr lang="lt-LT"/>
          </a:p>
        </p:txBody>
      </p:sp>
    </p:spTree>
    <p:extLst>
      <p:ext uri="{BB962C8B-B14F-4D97-AF65-F5344CB8AC3E}">
        <p14:creationId xmlns:p14="http://schemas.microsoft.com/office/powerpoint/2010/main" val="400319501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022D-2154-4B93-9352-FE3F921EA940}" type="datetimeFigureOut">
              <a:rPr lang="lt-LT" smtClean="0"/>
              <a:t>2022-05-06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7A1F2-779A-4167-9C43-BFE36B558159}" type="slidenum">
              <a:rPr lang="lt-LT" smtClean="0"/>
              <a:t>‹#›</a:t>
            </a:fld>
            <a:endParaRPr lang="lt-LT"/>
          </a:p>
        </p:txBody>
      </p:sp>
    </p:spTree>
    <p:extLst>
      <p:ext uri="{BB962C8B-B14F-4D97-AF65-F5344CB8AC3E}">
        <p14:creationId xmlns:p14="http://schemas.microsoft.com/office/powerpoint/2010/main" val="9523329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022D-2154-4B93-9352-FE3F921EA940}" type="datetimeFigureOut">
              <a:rPr lang="lt-LT" smtClean="0"/>
              <a:t>2022-05-06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7A1F2-779A-4167-9C43-BFE36B558159}" type="slidenum">
              <a:rPr lang="lt-LT" smtClean="0"/>
              <a:t>‹#›</a:t>
            </a:fld>
            <a:endParaRPr lang="lt-LT"/>
          </a:p>
        </p:txBody>
      </p:sp>
    </p:spTree>
    <p:extLst>
      <p:ext uri="{BB962C8B-B14F-4D97-AF65-F5344CB8AC3E}">
        <p14:creationId xmlns:p14="http://schemas.microsoft.com/office/powerpoint/2010/main" val="226003873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022D-2154-4B93-9352-FE3F921EA940}" type="datetimeFigureOut">
              <a:rPr lang="lt-LT" smtClean="0"/>
              <a:t>2022-05-06</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7A1F2-779A-4167-9C43-BFE36B558159}" type="slidenum">
              <a:rPr lang="lt-LT" smtClean="0"/>
              <a:t>‹#›</a:t>
            </a:fld>
            <a:endParaRPr lang="lt-LT"/>
          </a:p>
        </p:txBody>
      </p:sp>
    </p:spTree>
    <p:extLst>
      <p:ext uri="{BB962C8B-B14F-4D97-AF65-F5344CB8AC3E}">
        <p14:creationId xmlns:p14="http://schemas.microsoft.com/office/powerpoint/2010/main" val="258742684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image" Target="../media/image59.jpeg"/><Relationship Id="rId21" Type="http://schemas.openxmlformats.org/officeDocument/2006/relationships/image" Target="../media/image77.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notesSlide" Target="../notesSlides/notesSlide22.xml"/><Relationship Id="rId16" Type="http://schemas.openxmlformats.org/officeDocument/2006/relationships/image" Target="../media/image72.jpeg"/><Relationship Id="rId20" Type="http://schemas.openxmlformats.org/officeDocument/2006/relationships/image" Target="../media/image76.jpeg"/><Relationship Id="rId1" Type="http://schemas.openxmlformats.org/officeDocument/2006/relationships/slideLayout" Target="../slideLayouts/slideLayout59.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23" Type="http://schemas.openxmlformats.org/officeDocument/2006/relationships/image" Target="../media/image79.jpeg"/><Relationship Id="rId10" Type="http://schemas.openxmlformats.org/officeDocument/2006/relationships/image" Target="../media/image66.jpeg"/><Relationship Id="rId19" Type="http://schemas.openxmlformats.org/officeDocument/2006/relationships/image" Target="../media/image75.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image" Target="../media/image80.jpeg"/><Relationship Id="rId21" Type="http://schemas.openxmlformats.org/officeDocument/2006/relationships/image" Target="../media/image77.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notesSlide" Target="../notesSlides/notesSlide23.xml"/><Relationship Id="rId16" Type="http://schemas.openxmlformats.org/officeDocument/2006/relationships/image" Target="../media/image72.jpeg"/><Relationship Id="rId20" Type="http://schemas.openxmlformats.org/officeDocument/2006/relationships/image" Target="../media/image76.jpeg"/><Relationship Id="rId1" Type="http://schemas.openxmlformats.org/officeDocument/2006/relationships/slideLayout" Target="../slideLayouts/slideLayout59.xml"/><Relationship Id="rId6" Type="http://schemas.openxmlformats.org/officeDocument/2006/relationships/image" Target="../media/image83.jpeg"/><Relationship Id="rId11" Type="http://schemas.openxmlformats.org/officeDocument/2006/relationships/image" Target="../media/image67.jpeg"/><Relationship Id="rId24" Type="http://schemas.openxmlformats.org/officeDocument/2006/relationships/image" Target="../media/image84.jpeg"/><Relationship Id="rId5" Type="http://schemas.openxmlformats.org/officeDocument/2006/relationships/image" Target="../media/image82.jpeg"/><Relationship Id="rId15" Type="http://schemas.openxmlformats.org/officeDocument/2006/relationships/image" Target="../media/image71.jpeg"/><Relationship Id="rId23" Type="http://schemas.openxmlformats.org/officeDocument/2006/relationships/image" Target="../media/image79.jpeg"/><Relationship Id="rId10" Type="http://schemas.openxmlformats.org/officeDocument/2006/relationships/image" Target="../media/image66.jpeg"/><Relationship Id="rId19" Type="http://schemas.openxmlformats.org/officeDocument/2006/relationships/image" Target="../media/image75.jpeg"/><Relationship Id="rId4" Type="http://schemas.openxmlformats.org/officeDocument/2006/relationships/image" Target="../media/image81.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85.jpeg"/><Relationship Id="rId26" Type="http://schemas.openxmlformats.org/officeDocument/2006/relationships/image" Target="../media/image93.jpeg"/><Relationship Id="rId3" Type="http://schemas.openxmlformats.org/officeDocument/2006/relationships/image" Target="../media/image63.jpeg"/><Relationship Id="rId21" Type="http://schemas.openxmlformats.org/officeDocument/2006/relationships/image" Target="../media/image88.jpeg"/><Relationship Id="rId7" Type="http://schemas.openxmlformats.org/officeDocument/2006/relationships/image" Target="../media/image67.jpeg"/><Relationship Id="rId12" Type="http://schemas.openxmlformats.org/officeDocument/2006/relationships/image" Target="../media/image74.jpeg"/><Relationship Id="rId17" Type="http://schemas.openxmlformats.org/officeDocument/2006/relationships/image" Target="../media/image79.jpeg"/><Relationship Id="rId25" Type="http://schemas.openxmlformats.org/officeDocument/2006/relationships/image" Target="../media/image92.jpeg"/><Relationship Id="rId2" Type="http://schemas.openxmlformats.org/officeDocument/2006/relationships/notesSlide" Target="../notesSlides/notesSlide24.xml"/><Relationship Id="rId16" Type="http://schemas.openxmlformats.org/officeDocument/2006/relationships/image" Target="../media/image78.jpeg"/><Relationship Id="rId20" Type="http://schemas.openxmlformats.org/officeDocument/2006/relationships/image" Target="../media/image87.jpeg"/><Relationship Id="rId1" Type="http://schemas.openxmlformats.org/officeDocument/2006/relationships/slideLayout" Target="../slideLayouts/slideLayout59.xml"/><Relationship Id="rId6" Type="http://schemas.openxmlformats.org/officeDocument/2006/relationships/image" Target="../media/image66.jpeg"/><Relationship Id="rId11" Type="http://schemas.openxmlformats.org/officeDocument/2006/relationships/image" Target="../media/image73.jpeg"/><Relationship Id="rId24" Type="http://schemas.openxmlformats.org/officeDocument/2006/relationships/image" Target="../media/image91.jpeg"/><Relationship Id="rId5" Type="http://schemas.openxmlformats.org/officeDocument/2006/relationships/image" Target="../media/image65.jpeg"/><Relationship Id="rId15" Type="http://schemas.openxmlformats.org/officeDocument/2006/relationships/image" Target="../media/image77.jpeg"/><Relationship Id="rId23" Type="http://schemas.openxmlformats.org/officeDocument/2006/relationships/image" Target="../media/image90.jpeg"/><Relationship Id="rId28" Type="http://schemas.openxmlformats.org/officeDocument/2006/relationships/image" Target="../media/image95.jpeg"/><Relationship Id="rId10" Type="http://schemas.openxmlformats.org/officeDocument/2006/relationships/image" Target="../media/image72.jpeg"/><Relationship Id="rId19" Type="http://schemas.openxmlformats.org/officeDocument/2006/relationships/image" Target="../media/image86.jpeg"/><Relationship Id="rId4" Type="http://schemas.openxmlformats.org/officeDocument/2006/relationships/image" Target="../media/image64.jpeg"/><Relationship Id="rId9" Type="http://schemas.openxmlformats.org/officeDocument/2006/relationships/image" Target="../media/image71.jpeg"/><Relationship Id="rId14" Type="http://schemas.openxmlformats.org/officeDocument/2006/relationships/image" Target="../media/image76.jpeg"/><Relationship Id="rId22" Type="http://schemas.openxmlformats.org/officeDocument/2006/relationships/image" Target="../media/image89.jpeg"/><Relationship Id="rId27" Type="http://schemas.openxmlformats.org/officeDocument/2006/relationships/image" Target="../media/image94.jpeg"/></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99.jpeg"/><Relationship Id="rId18" Type="http://schemas.openxmlformats.org/officeDocument/2006/relationships/image" Target="../media/image104.jpeg"/><Relationship Id="rId26" Type="http://schemas.openxmlformats.org/officeDocument/2006/relationships/image" Target="../media/image112.jpeg"/><Relationship Id="rId3" Type="http://schemas.openxmlformats.org/officeDocument/2006/relationships/image" Target="../media/image96.jpeg"/><Relationship Id="rId21" Type="http://schemas.openxmlformats.org/officeDocument/2006/relationships/image" Target="../media/image107.jpeg"/><Relationship Id="rId7" Type="http://schemas.openxmlformats.org/officeDocument/2006/relationships/image" Target="../media/image64.jpeg"/><Relationship Id="rId12" Type="http://schemas.openxmlformats.org/officeDocument/2006/relationships/image" Target="../media/image67.jpeg"/><Relationship Id="rId17" Type="http://schemas.openxmlformats.org/officeDocument/2006/relationships/image" Target="../media/image103.jpeg"/><Relationship Id="rId25" Type="http://schemas.openxmlformats.org/officeDocument/2006/relationships/image" Target="../media/image111.jpeg"/><Relationship Id="rId2" Type="http://schemas.openxmlformats.org/officeDocument/2006/relationships/notesSlide" Target="../notesSlides/notesSlide25.xml"/><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slideLayout" Target="../slideLayouts/slideLayout59.xml"/><Relationship Id="rId6" Type="http://schemas.openxmlformats.org/officeDocument/2006/relationships/image" Target="../media/image63.jpeg"/><Relationship Id="rId11" Type="http://schemas.openxmlformats.org/officeDocument/2006/relationships/image" Target="../media/image66.jpeg"/><Relationship Id="rId24" Type="http://schemas.openxmlformats.org/officeDocument/2006/relationships/image" Target="../media/image110.jpeg"/><Relationship Id="rId5" Type="http://schemas.openxmlformats.org/officeDocument/2006/relationships/image" Target="../media/image98.jpeg"/><Relationship Id="rId15" Type="http://schemas.openxmlformats.org/officeDocument/2006/relationships/image" Target="../media/image101.jpeg"/><Relationship Id="rId23" Type="http://schemas.openxmlformats.org/officeDocument/2006/relationships/image" Target="../media/image109.jpeg"/><Relationship Id="rId10" Type="http://schemas.openxmlformats.org/officeDocument/2006/relationships/image" Target="../media/image69.jpeg"/><Relationship Id="rId19" Type="http://schemas.openxmlformats.org/officeDocument/2006/relationships/image" Target="../media/image105.jpeg"/><Relationship Id="rId4" Type="http://schemas.openxmlformats.org/officeDocument/2006/relationships/image" Target="../media/image97.jpeg"/><Relationship Id="rId9" Type="http://schemas.openxmlformats.org/officeDocument/2006/relationships/image" Target="../media/image68.jpeg"/><Relationship Id="rId14" Type="http://schemas.openxmlformats.org/officeDocument/2006/relationships/image" Target="../media/image100.jpeg"/><Relationship Id="rId22" Type="http://schemas.openxmlformats.org/officeDocument/2006/relationships/image" Target="../media/image108.jpeg"/><Relationship Id="rId27"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63.jpeg"/><Relationship Id="rId12" Type="http://schemas.openxmlformats.org/officeDocument/2006/relationships/image" Target="../media/image118.jpeg"/><Relationship Id="rId17" Type="http://schemas.openxmlformats.org/officeDocument/2006/relationships/image" Target="../media/image69.jpeg"/><Relationship Id="rId2" Type="http://schemas.openxmlformats.org/officeDocument/2006/relationships/notesSlide" Target="../notesSlides/notesSlide26.xml"/><Relationship Id="rId16" Type="http://schemas.openxmlformats.org/officeDocument/2006/relationships/image" Target="../media/image68.jpeg"/><Relationship Id="rId1" Type="http://schemas.openxmlformats.org/officeDocument/2006/relationships/slideLayout" Target="../slideLayouts/slideLayout59.xml"/><Relationship Id="rId6" Type="http://schemas.openxmlformats.org/officeDocument/2006/relationships/image" Target="../media/image117.jpeg"/><Relationship Id="rId11" Type="http://schemas.openxmlformats.org/officeDocument/2006/relationships/image" Target="../media/image67.jpeg"/><Relationship Id="rId5" Type="http://schemas.openxmlformats.org/officeDocument/2006/relationships/image" Target="../media/image116.jpeg"/><Relationship Id="rId15" Type="http://schemas.openxmlformats.org/officeDocument/2006/relationships/image" Target="../media/image121.jpeg"/><Relationship Id="rId10" Type="http://schemas.openxmlformats.org/officeDocument/2006/relationships/image" Target="../media/image66.jpeg"/><Relationship Id="rId4" Type="http://schemas.openxmlformats.org/officeDocument/2006/relationships/image" Target="../media/image115.jpeg"/><Relationship Id="rId9" Type="http://schemas.openxmlformats.org/officeDocument/2006/relationships/image" Target="../media/image65.jpeg"/><Relationship Id="rId14" Type="http://schemas.openxmlformats.org/officeDocument/2006/relationships/image" Target="../media/image120.jpeg"/></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126.jpeg"/><Relationship Id="rId3" Type="http://schemas.openxmlformats.org/officeDocument/2006/relationships/image" Target="../media/image122.jpeg"/><Relationship Id="rId7" Type="http://schemas.openxmlformats.org/officeDocument/2006/relationships/image" Target="../media/image64.jpeg"/><Relationship Id="rId12" Type="http://schemas.openxmlformats.org/officeDocument/2006/relationships/image" Target="../media/image125.jpeg"/><Relationship Id="rId2" Type="http://schemas.openxmlformats.org/officeDocument/2006/relationships/notesSlide" Target="../notesSlides/notesSlide27.xml"/><Relationship Id="rId16" Type="http://schemas.openxmlformats.org/officeDocument/2006/relationships/image" Target="../media/image69.jpeg"/><Relationship Id="rId1" Type="http://schemas.openxmlformats.org/officeDocument/2006/relationships/slideLayout" Target="../slideLayouts/slideLayout59.xml"/><Relationship Id="rId6" Type="http://schemas.openxmlformats.org/officeDocument/2006/relationships/image" Target="../media/image63.jpeg"/><Relationship Id="rId11" Type="http://schemas.openxmlformats.org/officeDocument/2006/relationships/image" Target="../media/image118.jpeg"/><Relationship Id="rId5" Type="http://schemas.openxmlformats.org/officeDocument/2006/relationships/image" Target="../media/image124.jpeg"/><Relationship Id="rId15" Type="http://schemas.openxmlformats.org/officeDocument/2006/relationships/image" Target="../media/image68.jpeg"/><Relationship Id="rId10" Type="http://schemas.openxmlformats.org/officeDocument/2006/relationships/image" Target="../media/image67.jpeg"/><Relationship Id="rId4" Type="http://schemas.openxmlformats.org/officeDocument/2006/relationships/image" Target="../media/image123.jpeg"/><Relationship Id="rId9" Type="http://schemas.openxmlformats.org/officeDocument/2006/relationships/image" Target="../media/image66.jpeg"/><Relationship Id="rId14" Type="http://schemas.openxmlformats.org/officeDocument/2006/relationships/image" Target="../media/image121.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130.jpeg"/><Relationship Id="rId3" Type="http://schemas.openxmlformats.org/officeDocument/2006/relationships/image" Target="../media/image63.jpeg"/><Relationship Id="rId7" Type="http://schemas.openxmlformats.org/officeDocument/2006/relationships/image" Target="../media/image69.jpeg"/><Relationship Id="rId12" Type="http://schemas.openxmlformats.org/officeDocument/2006/relationships/image" Target="../media/image129.jpe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68.jpeg"/><Relationship Id="rId11" Type="http://schemas.openxmlformats.org/officeDocument/2006/relationships/image" Target="../media/image128.jpeg"/><Relationship Id="rId5" Type="http://schemas.openxmlformats.org/officeDocument/2006/relationships/image" Target="../media/image65.jpeg"/><Relationship Id="rId15" Type="http://schemas.openxmlformats.org/officeDocument/2006/relationships/image" Target="../media/image132.jpeg"/><Relationship Id="rId10" Type="http://schemas.openxmlformats.org/officeDocument/2006/relationships/image" Target="../media/image127.jpeg"/><Relationship Id="rId4" Type="http://schemas.openxmlformats.org/officeDocument/2006/relationships/image" Target="../media/image64.jpeg"/><Relationship Id="rId9" Type="http://schemas.openxmlformats.org/officeDocument/2006/relationships/image" Target="../media/image67.jpeg"/><Relationship Id="rId14" Type="http://schemas.openxmlformats.org/officeDocument/2006/relationships/image" Target="../media/image131.jpe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138.jpeg"/><Relationship Id="rId18" Type="http://schemas.openxmlformats.org/officeDocument/2006/relationships/image" Target="../media/image143.jpeg"/><Relationship Id="rId3" Type="http://schemas.openxmlformats.org/officeDocument/2006/relationships/image" Target="../media/image133.jpeg"/><Relationship Id="rId21" Type="http://schemas.openxmlformats.org/officeDocument/2006/relationships/image" Target="../media/image69.jpeg"/><Relationship Id="rId7" Type="http://schemas.openxmlformats.org/officeDocument/2006/relationships/image" Target="../media/image63.jpeg"/><Relationship Id="rId12" Type="http://schemas.openxmlformats.org/officeDocument/2006/relationships/image" Target="../media/image137.jpeg"/><Relationship Id="rId17" Type="http://schemas.openxmlformats.org/officeDocument/2006/relationships/image" Target="../media/image142.jpeg"/><Relationship Id="rId2" Type="http://schemas.openxmlformats.org/officeDocument/2006/relationships/notesSlide" Target="../notesSlides/notesSlide29.xml"/><Relationship Id="rId16" Type="http://schemas.openxmlformats.org/officeDocument/2006/relationships/image" Target="../media/image141.jpeg"/><Relationship Id="rId20" Type="http://schemas.openxmlformats.org/officeDocument/2006/relationships/image" Target="../media/image68.jpeg"/><Relationship Id="rId1" Type="http://schemas.openxmlformats.org/officeDocument/2006/relationships/slideLayout" Target="../slideLayouts/slideLayout59.xml"/><Relationship Id="rId6" Type="http://schemas.openxmlformats.org/officeDocument/2006/relationships/image" Target="../media/image136.jpeg"/><Relationship Id="rId11" Type="http://schemas.openxmlformats.org/officeDocument/2006/relationships/image" Target="../media/image67.jpeg"/><Relationship Id="rId5" Type="http://schemas.openxmlformats.org/officeDocument/2006/relationships/image" Target="../media/image135.jpeg"/><Relationship Id="rId15" Type="http://schemas.openxmlformats.org/officeDocument/2006/relationships/image" Target="../media/image140.jpeg"/><Relationship Id="rId10" Type="http://schemas.openxmlformats.org/officeDocument/2006/relationships/image" Target="../media/image66.jpeg"/><Relationship Id="rId19" Type="http://schemas.openxmlformats.org/officeDocument/2006/relationships/image" Target="../media/image144.jpeg"/><Relationship Id="rId4" Type="http://schemas.openxmlformats.org/officeDocument/2006/relationships/image" Target="../media/image134.jpeg"/><Relationship Id="rId9" Type="http://schemas.openxmlformats.org/officeDocument/2006/relationships/image" Target="../media/image65.jpeg"/><Relationship Id="rId14" Type="http://schemas.openxmlformats.org/officeDocument/2006/relationships/image" Target="../media/image139.jpeg"/></Relationships>
</file>

<file path=ppt/slides/_rels/slide31.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145.jpeg"/><Relationship Id="rId21" Type="http://schemas.openxmlformats.org/officeDocument/2006/relationships/image" Target="../media/image75.jpeg"/><Relationship Id="rId7" Type="http://schemas.openxmlformats.org/officeDocument/2006/relationships/image" Target="../media/image149.jpeg"/><Relationship Id="rId12" Type="http://schemas.openxmlformats.org/officeDocument/2006/relationships/image" Target="../media/image66.jpeg"/><Relationship Id="rId17" Type="http://schemas.openxmlformats.org/officeDocument/2006/relationships/image" Target="../media/image71.jpeg"/><Relationship Id="rId25" Type="http://schemas.openxmlformats.org/officeDocument/2006/relationships/image" Target="../media/image79.jpeg"/><Relationship Id="rId2" Type="http://schemas.openxmlformats.org/officeDocument/2006/relationships/notesSlide" Target="../notesSlides/notesSlide30.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59.xml"/><Relationship Id="rId6" Type="http://schemas.openxmlformats.org/officeDocument/2006/relationships/image" Target="../media/image148.jpeg"/><Relationship Id="rId11" Type="http://schemas.openxmlformats.org/officeDocument/2006/relationships/image" Target="../media/image65.jpeg"/><Relationship Id="rId24" Type="http://schemas.openxmlformats.org/officeDocument/2006/relationships/image" Target="../media/image78.jpeg"/><Relationship Id="rId5" Type="http://schemas.openxmlformats.org/officeDocument/2006/relationships/image" Target="../media/image147.jpeg"/><Relationship Id="rId15" Type="http://schemas.openxmlformats.org/officeDocument/2006/relationships/image" Target="../media/image69.jpeg"/><Relationship Id="rId23" Type="http://schemas.openxmlformats.org/officeDocument/2006/relationships/image" Target="../media/image77.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146.jpeg"/><Relationship Id="rId9" Type="http://schemas.openxmlformats.org/officeDocument/2006/relationships/image" Target="../media/image63.jpeg"/><Relationship Id="rId14" Type="http://schemas.openxmlformats.org/officeDocument/2006/relationships/image" Target="../media/image68.jpeg"/><Relationship Id="rId22"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151.jpg"/><Relationship Id="rId7" Type="http://schemas.openxmlformats.org/officeDocument/2006/relationships/image" Target="../media/image14.svg"/><Relationship Id="rId2" Type="http://schemas.openxmlformats.org/officeDocument/2006/relationships/notesSlide" Target="../notesSlides/notesSlide31.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9.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B38D5E-F34A-425E-96E1-2A78AF380032}"/>
              </a:ext>
            </a:extLst>
          </p:cNvPr>
          <p:cNvSpPr/>
          <p:nvPr/>
        </p:nvSpPr>
        <p:spPr>
          <a:xfrm>
            <a:off x="0" y="-1"/>
            <a:ext cx="12192000" cy="6865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 Placeholder 1">
            <a:extLst>
              <a:ext uri="{FF2B5EF4-FFF2-40B4-BE49-F238E27FC236}">
                <a16:creationId xmlns:a16="http://schemas.microsoft.com/office/drawing/2014/main" id="{F0757270-B5D9-497F-96C5-8EBBD8881E79}"/>
              </a:ext>
            </a:extLst>
          </p:cNvPr>
          <p:cNvSpPr txBox="1">
            <a:spLocks/>
          </p:cNvSpPr>
          <p:nvPr/>
        </p:nvSpPr>
        <p:spPr>
          <a:xfrm>
            <a:off x="546161" y="2301284"/>
            <a:ext cx="7105530" cy="1962150"/>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80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9600" spc="0"/>
              <a:t>     , ZED      </a:t>
            </a:r>
            <a:r>
              <a:rPr lang="en-US" sz="9600" spc="0"/>
              <a:t>!</a:t>
            </a:r>
          </a:p>
        </p:txBody>
      </p:sp>
      <p:pic>
        <p:nvPicPr>
          <p:cNvPr id="6" name="Graphic 5">
            <a:extLst>
              <a:ext uri="{FF2B5EF4-FFF2-40B4-BE49-F238E27FC236}">
                <a16:creationId xmlns:a16="http://schemas.microsoft.com/office/drawing/2014/main" id="{586E053C-BA35-4427-BA9A-C02F4AB8C1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942" y="540790"/>
            <a:ext cx="2054775" cy="192635"/>
          </a:xfrm>
          <a:prstGeom prst="rect">
            <a:avLst/>
          </a:prstGeom>
        </p:spPr>
      </p:pic>
      <p:pic>
        <p:nvPicPr>
          <p:cNvPr id="11" name="Graphic 10">
            <a:extLst>
              <a:ext uri="{FF2B5EF4-FFF2-40B4-BE49-F238E27FC236}">
                <a16:creationId xmlns:a16="http://schemas.microsoft.com/office/drawing/2014/main" id="{A02865A3-B30B-409A-945C-83A7E4E17F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9443" y="0"/>
            <a:ext cx="6852557" cy="6852557"/>
          </a:xfrm>
          <a:prstGeom prst="rect">
            <a:avLst/>
          </a:prstGeom>
        </p:spPr>
      </p:pic>
      <p:sp>
        <p:nvSpPr>
          <p:cNvPr id="13" name="Text Placeholder 1">
            <a:extLst>
              <a:ext uri="{FF2B5EF4-FFF2-40B4-BE49-F238E27FC236}">
                <a16:creationId xmlns:a16="http://schemas.microsoft.com/office/drawing/2014/main" id="{03EEC73E-0946-45AD-A309-2FBAB9E7D4AC}"/>
              </a:ext>
            </a:extLst>
          </p:cNvPr>
          <p:cNvSpPr txBox="1">
            <a:spLocks/>
          </p:cNvSpPr>
          <p:nvPr/>
        </p:nvSpPr>
        <p:spPr>
          <a:xfrm>
            <a:off x="546162" y="4130472"/>
            <a:ext cx="7105530" cy="1962150"/>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80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500" spc="0" dirty="0"/>
              <a:t>Workplace that inspires</a:t>
            </a:r>
            <a:endParaRPr lang="lt-LT" sz="4500" spc="0" dirty="0"/>
          </a:p>
        </p:txBody>
      </p:sp>
      <p:pic>
        <p:nvPicPr>
          <p:cNvPr id="4" name="Picture 3">
            <a:extLst>
              <a:ext uri="{FF2B5EF4-FFF2-40B4-BE49-F238E27FC236}">
                <a16:creationId xmlns:a16="http://schemas.microsoft.com/office/drawing/2014/main" id="{1B63AC22-0573-48D8-BBEA-10E8157AFA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800000">
            <a:off x="378575" y="2069916"/>
            <a:ext cx="1543050" cy="1543050"/>
          </a:xfrm>
          <a:prstGeom prst="rect">
            <a:avLst/>
          </a:prstGeom>
        </p:spPr>
      </p:pic>
      <p:pic>
        <p:nvPicPr>
          <p:cNvPr id="14" name="Picture 13">
            <a:extLst>
              <a:ext uri="{FF2B5EF4-FFF2-40B4-BE49-F238E27FC236}">
                <a16:creationId xmlns:a16="http://schemas.microsoft.com/office/drawing/2014/main" id="{A80B2C71-10F8-4C11-9774-ADA2FA977E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16734">
            <a:off x="4421825" y="2069916"/>
            <a:ext cx="1543050" cy="1543050"/>
          </a:xfrm>
          <a:prstGeom prst="rect">
            <a:avLst/>
          </a:prstGeom>
        </p:spPr>
      </p:pic>
    </p:spTree>
    <p:extLst>
      <p:ext uri="{BB962C8B-B14F-4D97-AF65-F5344CB8AC3E}">
        <p14:creationId xmlns:p14="http://schemas.microsoft.com/office/powerpoint/2010/main" val="1790805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0C3B57-2A7F-451F-B0D8-B214BBBFF3C9}"/>
              </a:ext>
            </a:extLst>
          </p:cNvPr>
          <p:cNvPicPr>
            <a:picLocks noChangeAspect="1"/>
          </p:cNvPicPr>
          <p:nvPr/>
        </p:nvPicPr>
        <p:blipFill rotWithShape="1">
          <a:blip r:embed="rId3">
            <a:extLst>
              <a:ext uri="{28A0092B-C50C-407E-A947-70E740481C1C}">
                <a14:useLocalDpi xmlns:a14="http://schemas.microsoft.com/office/drawing/2010/main" val="0"/>
              </a:ext>
            </a:extLst>
          </a:blip>
          <a:srcRect t="23241" b="1733"/>
          <a:stretch/>
        </p:blipFill>
        <p:spPr>
          <a:xfrm>
            <a:off x="0" y="1713600"/>
            <a:ext cx="12192000" cy="5144400"/>
          </a:xfrm>
          <a:prstGeom prst="rect">
            <a:avLst/>
          </a:prstGeom>
        </p:spPr>
      </p:pic>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normAutofit/>
          </a:bodyPr>
          <a:lstStyle/>
          <a:p>
            <a:r>
              <a:rPr lang="en-US" spc="0" dirty="0"/>
              <a:t>ZEDO changes together with the user</a:t>
            </a:r>
            <a:endParaRPr lang="fi-FI"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15854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lstStyle/>
          <a:p>
            <a:r>
              <a:rPr lang="en-US" spc="0" dirty="0"/>
              <a:t>An easily adaptable extension table</a:t>
            </a:r>
            <a:endParaRPr lang="fi-FI"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5">
            <a:extLst>
              <a:ext uri="{FF2B5EF4-FFF2-40B4-BE49-F238E27FC236}">
                <a16:creationId xmlns:a16="http://schemas.microsoft.com/office/drawing/2014/main" id="{84D65407-D9A4-4DCB-84B7-040B5C3E840C}"/>
              </a:ext>
            </a:extLst>
          </p:cNvPr>
          <p:cNvPicPr>
            <a:picLocks noChangeAspect="1"/>
          </p:cNvPicPr>
          <p:nvPr/>
        </p:nvPicPr>
        <p:blipFill rotWithShape="1">
          <a:blip r:embed="rId3">
            <a:extLst>
              <a:ext uri="{28A0092B-C50C-407E-A947-70E740481C1C}">
                <a14:useLocalDpi xmlns:a14="http://schemas.microsoft.com/office/drawing/2010/main" val="0"/>
              </a:ext>
            </a:extLst>
          </a:blip>
          <a:srcRect l="7799" r="7830" b="5678"/>
          <a:stretch/>
        </p:blipFill>
        <p:spPr>
          <a:xfrm>
            <a:off x="1" y="1713600"/>
            <a:ext cx="7051247" cy="5144400"/>
          </a:xfrm>
          <a:prstGeom prst="rect">
            <a:avLst/>
          </a:prstGeom>
        </p:spPr>
      </p:pic>
      <p:pic>
        <p:nvPicPr>
          <p:cNvPr id="7" name="Picture 6">
            <a:extLst>
              <a:ext uri="{FF2B5EF4-FFF2-40B4-BE49-F238E27FC236}">
                <a16:creationId xmlns:a16="http://schemas.microsoft.com/office/drawing/2014/main" id="{B4F4C64C-B22A-4603-AADA-1FE37B577480}"/>
              </a:ext>
            </a:extLst>
          </p:cNvPr>
          <p:cNvPicPr>
            <a:picLocks noChangeAspect="1"/>
          </p:cNvPicPr>
          <p:nvPr/>
        </p:nvPicPr>
        <p:blipFill rotWithShape="1">
          <a:blip r:embed="rId4">
            <a:extLst>
              <a:ext uri="{28A0092B-C50C-407E-A947-70E740481C1C}">
                <a14:useLocalDpi xmlns:a14="http://schemas.microsoft.com/office/drawing/2010/main" val="0"/>
              </a:ext>
            </a:extLst>
          </a:blip>
          <a:srcRect l="11541" t="6962" r="47170" b="19583"/>
          <a:stretch/>
        </p:blipFill>
        <p:spPr>
          <a:xfrm>
            <a:off x="7051248" y="1713600"/>
            <a:ext cx="5140752" cy="5144400"/>
          </a:xfrm>
          <a:prstGeom prst="rect">
            <a:avLst/>
          </a:prstGeom>
        </p:spPr>
      </p:pic>
    </p:spTree>
    <p:extLst>
      <p:ext uri="{BB962C8B-B14F-4D97-AF65-F5344CB8AC3E}">
        <p14:creationId xmlns:p14="http://schemas.microsoft.com/office/powerpoint/2010/main" val="364585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D95995-02FA-49DD-A152-BA173F1CF5FC}"/>
              </a:ext>
            </a:extLst>
          </p:cNvPr>
          <p:cNvPicPr>
            <a:picLocks noChangeAspect="1"/>
          </p:cNvPicPr>
          <p:nvPr/>
        </p:nvPicPr>
        <p:blipFill rotWithShape="1">
          <a:blip r:embed="rId3">
            <a:extLst>
              <a:ext uri="{28A0092B-C50C-407E-A947-70E740481C1C}">
                <a14:useLocalDpi xmlns:a14="http://schemas.microsoft.com/office/drawing/2010/main" val="0"/>
              </a:ext>
            </a:extLst>
          </a:blip>
          <a:srcRect t="14570" b="4224"/>
          <a:stretch/>
        </p:blipFill>
        <p:spPr>
          <a:xfrm>
            <a:off x="0" y="1713600"/>
            <a:ext cx="12192000" cy="5144400"/>
          </a:xfrm>
          <a:prstGeom prst="rect">
            <a:avLst/>
          </a:prstGeom>
        </p:spPr>
      </p:pic>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lstStyle/>
          <a:p>
            <a:r>
              <a:rPr lang="en-US" spc="0" dirty="0"/>
              <a:t>A screen made from PET felt</a:t>
            </a:r>
            <a:endParaRPr lang="lt-LT"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296650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3" y="790574"/>
            <a:ext cx="11598277" cy="870885"/>
          </a:xfrm>
        </p:spPr>
        <p:txBody>
          <a:bodyPr>
            <a:noAutofit/>
          </a:bodyPr>
          <a:lstStyle/>
          <a:p>
            <a:r>
              <a:rPr lang="en-US" sz="4000" spc="0" dirty="0"/>
              <a:t>Thought out to the smallest detail</a:t>
            </a:r>
            <a:endParaRPr lang="lt-LT" sz="40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8" name="Picture 7">
            <a:extLst>
              <a:ext uri="{FF2B5EF4-FFF2-40B4-BE49-F238E27FC236}">
                <a16:creationId xmlns:a16="http://schemas.microsoft.com/office/drawing/2014/main" id="{3FF14AE8-8BD9-4333-9EB8-C234FF6F5144}"/>
              </a:ext>
            </a:extLst>
          </p:cNvPr>
          <p:cNvPicPr>
            <a:picLocks noChangeAspect="1"/>
          </p:cNvPicPr>
          <p:nvPr/>
        </p:nvPicPr>
        <p:blipFill rotWithShape="1">
          <a:blip r:embed="rId3">
            <a:extLst>
              <a:ext uri="{28A0092B-C50C-407E-A947-70E740481C1C}">
                <a14:useLocalDpi xmlns:a14="http://schemas.microsoft.com/office/drawing/2010/main" val="0"/>
              </a:ext>
            </a:extLst>
          </a:blip>
          <a:srcRect l="2629" t="13469" r="4642" b="11459"/>
          <a:stretch/>
        </p:blipFill>
        <p:spPr>
          <a:xfrm>
            <a:off x="0" y="1713600"/>
            <a:ext cx="12192000" cy="5144400"/>
          </a:xfrm>
          <a:prstGeom prst="rect">
            <a:avLst/>
          </a:prstGeom>
        </p:spPr>
      </p:pic>
      <p:cxnSp>
        <p:nvCxnSpPr>
          <p:cNvPr id="32" name="Connector: Elbow 31">
            <a:extLst>
              <a:ext uri="{FF2B5EF4-FFF2-40B4-BE49-F238E27FC236}">
                <a16:creationId xmlns:a16="http://schemas.microsoft.com/office/drawing/2014/main" id="{10A5B7B7-B598-4632-9973-AF9BE6069A4F}"/>
              </a:ext>
            </a:extLst>
          </p:cNvPr>
          <p:cNvCxnSpPr>
            <a:cxnSpLocks/>
            <a:stCxn id="25" idx="3"/>
          </p:cNvCxnSpPr>
          <p:nvPr/>
        </p:nvCxnSpPr>
        <p:spPr>
          <a:xfrm>
            <a:off x="1831582" y="2772801"/>
            <a:ext cx="549668" cy="1332474"/>
          </a:xfrm>
          <a:prstGeom prst="bentConnector2">
            <a:avLst/>
          </a:prstGeom>
          <a:ln w="9525"/>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95EB0867-61B0-482C-BD5D-D56F3595FA79}"/>
              </a:ext>
            </a:extLst>
          </p:cNvPr>
          <p:cNvCxnSpPr>
            <a:cxnSpLocks/>
          </p:cNvCxnSpPr>
          <p:nvPr/>
        </p:nvCxnSpPr>
        <p:spPr>
          <a:xfrm rot="10800000" flipV="1">
            <a:off x="7440094" y="2460478"/>
            <a:ext cx="3049670" cy="354260"/>
          </a:xfrm>
          <a:prstGeom prst="bentConnector3">
            <a:avLst>
              <a:gd name="adj1" fmla="val 100126"/>
            </a:avLst>
          </a:prstGeom>
          <a:ln w="9525"/>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B42FECD-B9C6-45BF-AF44-A374B12A2B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46" r="17422"/>
          <a:stretch/>
        </p:blipFill>
        <p:spPr>
          <a:xfrm>
            <a:off x="10423086" y="2116601"/>
            <a:ext cx="1460939" cy="1312399"/>
          </a:xfrm>
          <a:prstGeom prst="rect">
            <a:avLst/>
          </a:prstGeom>
          <a:ln>
            <a:solidFill>
              <a:schemeClr val="accent1"/>
            </a:solidFill>
          </a:ln>
        </p:spPr>
      </p:pic>
      <p:pic>
        <p:nvPicPr>
          <p:cNvPr id="25" name="Picture 24">
            <a:extLst>
              <a:ext uri="{FF2B5EF4-FFF2-40B4-BE49-F238E27FC236}">
                <a16:creationId xmlns:a16="http://schemas.microsoft.com/office/drawing/2014/main" id="{037A4B19-0DA7-43E2-8406-6B226526B4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35" t="18476" r="32518"/>
          <a:stretch/>
        </p:blipFill>
        <p:spPr>
          <a:xfrm>
            <a:off x="370644" y="2116601"/>
            <a:ext cx="1460938" cy="1312399"/>
          </a:xfrm>
          <a:prstGeom prst="rect">
            <a:avLst/>
          </a:prstGeom>
          <a:ln w="9525">
            <a:solidFill>
              <a:schemeClr val="accent1"/>
            </a:solidFill>
          </a:ln>
        </p:spPr>
      </p:pic>
      <p:cxnSp>
        <p:nvCxnSpPr>
          <p:cNvPr id="42" name="Connector: Elbow 41">
            <a:extLst>
              <a:ext uri="{FF2B5EF4-FFF2-40B4-BE49-F238E27FC236}">
                <a16:creationId xmlns:a16="http://schemas.microsoft.com/office/drawing/2014/main" id="{77DE89BF-1D31-423C-A255-1882E82B067C}"/>
              </a:ext>
            </a:extLst>
          </p:cNvPr>
          <p:cNvCxnSpPr>
            <a:cxnSpLocks/>
          </p:cNvCxnSpPr>
          <p:nvPr/>
        </p:nvCxnSpPr>
        <p:spPr>
          <a:xfrm rot="16200000" flipH="1">
            <a:off x="5276222" y="3753995"/>
            <a:ext cx="2478826" cy="1848915"/>
          </a:xfrm>
          <a:prstGeom prst="bentConnector3">
            <a:avLst>
              <a:gd name="adj1" fmla="val 104210"/>
            </a:avLst>
          </a:prstGeom>
          <a:ln w="952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798B8C5-A007-4007-A680-401EAF9E54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30" r="25840"/>
          <a:stretch/>
        </p:blipFill>
        <p:spPr>
          <a:xfrm>
            <a:off x="4860707" y="5337470"/>
            <a:ext cx="1460938" cy="1312399"/>
          </a:xfrm>
          <a:prstGeom prst="rect">
            <a:avLst/>
          </a:prstGeom>
          <a:ln w="9525">
            <a:solidFill>
              <a:schemeClr val="accent1"/>
            </a:solidFill>
          </a:ln>
        </p:spPr>
      </p:pic>
      <p:pic>
        <p:nvPicPr>
          <p:cNvPr id="6" name="Picture 5">
            <a:extLst>
              <a:ext uri="{FF2B5EF4-FFF2-40B4-BE49-F238E27FC236}">
                <a16:creationId xmlns:a16="http://schemas.microsoft.com/office/drawing/2014/main" id="{B1129A58-8CD3-481C-81F8-DD73463E43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11" r="27469"/>
          <a:stretch/>
        </p:blipFill>
        <p:spPr>
          <a:xfrm>
            <a:off x="6962458" y="5337470"/>
            <a:ext cx="1460938" cy="1312399"/>
          </a:xfrm>
          <a:prstGeom prst="rect">
            <a:avLst/>
          </a:prstGeom>
          <a:noFill/>
          <a:ln>
            <a:solidFill>
              <a:schemeClr val="accent1"/>
            </a:solidFill>
          </a:ln>
        </p:spPr>
      </p:pic>
      <p:cxnSp>
        <p:nvCxnSpPr>
          <p:cNvPr id="54" name="Connector: Elbow 53">
            <a:extLst>
              <a:ext uri="{FF2B5EF4-FFF2-40B4-BE49-F238E27FC236}">
                <a16:creationId xmlns:a16="http://schemas.microsoft.com/office/drawing/2014/main" id="{9403695D-EDBF-4D80-9536-F4537739B96C}"/>
              </a:ext>
            </a:extLst>
          </p:cNvPr>
          <p:cNvCxnSpPr>
            <a:cxnSpLocks/>
          </p:cNvCxnSpPr>
          <p:nvPr/>
        </p:nvCxnSpPr>
        <p:spPr>
          <a:xfrm rot="16200000" flipH="1">
            <a:off x="8960781" y="3875075"/>
            <a:ext cx="2558162" cy="1600153"/>
          </a:xfrm>
          <a:prstGeom prst="bentConnector3">
            <a:avLst>
              <a:gd name="adj1" fmla="val 101755"/>
            </a:avLst>
          </a:prstGeom>
          <a:ln w="9525"/>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131003F4-70DA-4700-80C0-CF4F8CF9AA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214" t="11512" r="13963" b="12112"/>
          <a:stretch/>
        </p:blipFill>
        <p:spPr>
          <a:xfrm>
            <a:off x="10423087" y="5337469"/>
            <a:ext cx="1460938" cy="1312399"/>
          </a:xfrm>
          <a:prstGeom prst="rect">
            <a:avLst/>
          </a:prstGeom>
          <a:noFill/>
          <a:ln>
            <a:solidFill>
              <a:schemeClr val="accent1"/>
            </a:solidFill>
          </a:ln>
        </p:spPr>
      </p:pic>
    </p:spTree>
    <p:extLst>
      <p:ext uri="{BB962C8B-B14F-4D97-AF65-F5344CB8AC3E}">
        <p14:creationId xmlns:p14="http://schemas.microsoft.com/office/powerpoint/2010/main" val="3597876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7">
            <a:extLst>
              <a:ext uri="{FF2B5EF4-FFF2-40B4-BE49-F238E27FC236}">
                <a16:creationId xmlns:a16="http://schemas.microsoft.com/office/drawing/2014/main" id="{8A17ACFF-6F32-4EFC-AEAD-EF17E770AD9E}"/>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218" b="218"/>
          <a:stretch/>
        </p:blipFill>
        <p:spPr>
          <a:xfrm>
            <a:off x="0" y="0"/>
            <a:ext cx="12245505" cy="6858000"/>
          </a:xfrm>
        </p:spPr>
      </p:pic>
      <p:sp>
        <p:nvSpPr>
          <p:cNvPr id="5" name="Text Placeholder 4">
            <a:extLst>
              <a:ext uri="{FF2B5EF4-FFF2-40B4-BE49-F238E27FC236}">
                <a16:creationId xmlns:a16="http://schemas.microsoft.com/office/drawing/2014/main" id="{4CFD4A1F-4C57-48AC-924A-9429DD78BDD0}"/>
              </a:ext>
            </a:extLst>
          </p:cNvPr>
          <p:cNvSpPr>
            <a:spLocks noGrp="1"/>
          </p:cNvSpPr>
          <p:nvPr>
            <p:ph type="body" sz="quarter" idx="24"/>
          </p:nvPr>
        </p:nvSpPr>
        <p:spPr>
          <a:xfrm>
            <a:off x="352424" y="372662"/>
            <a:ext cx="4106454" cy="285741"/>
          </a:xfrm>
        </p:spPr>
        <p:txBody>
          <a:bodyPr/>
          <a:lstStyle/>
          <a:p>
            <a:r>
              <a:rPr lang="en-US">
                <a:solidFill>
                  <a:schemeClr val="bg1"/>
                </a:solidFill>
              </a:rPr>
              <a:t>ZEDO</a:t>
            </a:r>
            <a:endParaRPr lang="lt-LT">
              <a:solidFill>
                <a:schemeClr val="bg1"/>
              </a:solidFill>
            </a:endParaRPr>
          </a:p>
        </p:txBody>
      </p:sp>
      <p:sp>
        <p:nvSpPr>
          <p:cNvPr id="7" name="Text Placeholder 2">
            <a:extLst>
              <a:ext uri="{FF2B5EF4-FFF2-40B4-BE49-F238E27FC236}">
                <a16:creationId xmlns:a16="http://schemas.microsoft.com/office/drawing/2014/main" id="{261234EA-EBC9-4CE7-B480-914883756783}"/>
              </a:ext>
            </a:extLst>
          </p:cNvPr>
          <p:cNvSpPr txBox="1">
            <a:spLocks/>
          </p:cNvSpPr>
          <p:nvPr/>
        </p:nvSpPr>
        <p:spPr>
          <a:xfrm>
            <a:off x="352424" y="504394"/>
            <a:ext cx="4311940" cy="28574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lt-LT" sz="7200"/>
          </a:p>
        </p:txBody>
      </p:sp>
      <p:sp>
        <p:nvSpPr>
          <p:cNvPr id="2" name="Text Placeholder 1">
            <a:extLst>
              <a:ext uri="{FF2B5EF4-FFF2-40B4-BE49-F238E27FC236}">
                <a16:creationId xmlns:a16="http://schemas.microsoft.com/office/drawing/2014/main" id="{34255AD2-FB0D-449E-A42C-58C04A304B50}"/>
              </a:ext>
            </a:extLst>
          </p:cNvPr>
          <p:cNvSpPr>
            <a:spLocks noGrp="1"/>
          </p:cNvSpPr>
          <p:nvPr>
            <p:ph type="body" sz="quarter" idx="13"/>
          </p:nvPr>
        </p:nvSpPr>
        <p:spPr>
          <a:xfrm>
            <a:off x="352423" y="1783956"/>
            <a:ext cx="4311941" cy="2868054"/>
          </a:xfrm>
        </p:spPr>
        <p:txBody>
          <a:bodyPr>
            <a:normAutofit fontScale="77500" lnSpcReduction="20000"/>
          </a:bodyPr>
          <a:lstStyle/>
          <a:p>
            <a:pPr>
              <a:lnSpc>
                <a:spcPct val="120000"/>
              </a:lnSpc>
            </a:pPr>
            <a:r>
              <a:rPr lang="en-US" spc="0" dirty="0">
                <a:solidFill>
                  <a:schemeClr val="bg1"/>
                </a:solidFill>
              </a:rPr>
              <a:t>We create the first design. The final one is created by the client.</a:t>
            </a:r>
            <a:r>
              <a:rPr lang="lt-LT" spc="0" dirty="0">
                <a:solidFill>
                  <a:schemeClr val="bg1"/>
                </a:solidFill>
              </a:rPr>
              <a:t>“</a:t>
            </a:r>
          </a:p>
        </p:txBody>
      </p:sp>
      <p:sp>
        <p:nvSpPr>
          <p:cNvPr id="3" name="Text Placeholder 2">
            <a:extLst>
              <a:ext uri="{FF2B5EF4-FFF2-40B4-BE49-F238E27FC236}">
                <a16:creationId xmlns:a16="http://schemas.microsoft.com/office/drawing/2014/main" id="{A019EAB2-1D00-4EF2-9B6C-CB94C9D21FE8}"/>
              </a:ext>
            </a:extLst>
          </p:cNvPr>
          <p:cNvSpPr>
            <a:spLocks noGrp="1"/>
          </p:cNvSpPr>
          <p:nvPr>
            <p:ph type="body" sz="quarter" idx="15"/>
          </p:nvPr>
        </p:nvSpPr>
        <p:spPr>
          <a:xfrm>
            <a:off x="352424" y="5212418"/>
            <a:ext cx="4311940" cy="683157"/>
          </a:xfrm>
        </p:spPr>
        <p:txBody>
          <a:bodyPr>
            <a:normAutofit/>
          </a:bodyPr>
          <a:lstStyle/>
          <a:p>
            <a:pPr>
              <a:lnSpc>
                <a:spcPct val="150000"/>
              </a:lnSpc>
            </a:pPr>
            <a:r>
              <a:rPr lang="lt-LT" dirty="0">
                <a:solidFill>
                  <a:schemeClr val="bg1"/>
                </a:solidFill>
              </a:rPr>
              <a:t>Paolo Pampanoni</a:t>
            </a:r>
          </a:p>
        </p:txBody>
      </p:sp>
      <p:sp>
        <p:nvSpPr>
          <p:cNvPr id="9" name="Text Placeholder 2">
            <a:extLst>
              <a:ext uri="{FF2B5EF4-FFF2-40B4-BE49-F238E27FC236}">
                <a16:creationId xmlns:a16="http://schemas.microsoft.com/office/drawing/2014/main" id="{4174E73D-EFBC-4E9E-B1B1-2CF3CAE452D4}"/>
              </a:ext>
            </a:extLst>
          </p:cNvPr>
          <p:cNvSpPr txBox="1">
            <a:spLocks/>
          </p:cNvSpPr>
          <p:nvPr/>
        </p:nvSpPr>
        <p:spPr>
          <a:xfrm>
            <a:off x="352424" y="474601"/>
            <a:ext cx="4311940" cy="28574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9600" dirty="0">
                <a:solidFill>
                  <a:schemeClr val="bg1"/>
                </a:solidFill>
              </a:rPr>
              <a:t>”</a:t>
            </a:r>
            <a:endParaRPr lang="lt-LT" sz="9600" dirty="0">
              <a:solidFill>
                <a:schemeClr val="bg1"/>
              </a:solidFill>
            </a:endParaRPr>
          </a:p>
        </p:txBody>
      </p:sp>
    </p:spTree>
    <p:extLst>
      <p:ext uri="{BB962C8B-B14F-4D97-AF65-F5344CB8AC3E}">
        <p14:creationId xmlns:p14="http://schemas.microsoft.com/office/powerpoint/2010/main" val="283645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B38D5E-F34A-425E-96E1-2A78AF380032}"/>
              </a:ext>
            </a:extLst>
          </p:cNvPr>
          <p:cNvSpPr/>
          <p:nvPr/>
        </p:nvSpPr>
        <p:spPr>
          <a:xfrm>
            <a:off x="0" y="0"/>
            <a:ext cx="12192000" cy="6865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1" name="Graphic 10">
            <a:extLst>
              <a:ext uri="{FF2B5EF4-FFF2-40B4-BE49-F238E27FC236}">
                <a16:creationId xmlns:a16="http://schemas.microsoft.com/office/drawing/2014/main" id="{A02865A3-B30B-409A-945C-83A7E4E17F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9443" y="0"/>
            <a:ext cx="6852557" cy="6852557"/>
          </a:xfrm>
          <a:prstGeom prst="rect">
            <a:avLst/>
          </a:prstGeom>
        </p:spPr>
      </p:pic>
      <p:sp>
        <p:nvSpPr>
          <p:cNvPr id="13" name="Text Placeholder 1">
            <a:extLst>
              <a:ext uri="{FF2B5EF4-FFF2-40B4-BE49-F238E27FC236}">
                <a16:creationId xmlns:a16="http://schemas.microsoft.com/office/drawing/2014/main" id="{03EEC73E-0946-45AD-A309-2FBAB9E7D4AC}"/>
              </a:ext>
            </a:extLst>
          </p:cNvPr>
          <p:cNvSpPr txBox="1">
            <a:spLocks/>
          </p:cNvSpPr>
          <p:nvPr/>
        </p:nvSpPr>
        <p:spPr>
          <a:xfrm>
            <a:off x="875758" y="3736855"/>
            <a:ext cx="7186865" cy="3577682"/>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80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800" spc="0" dirty="0"/>
              <a:t>Create </a:t>
            </a:r>
            <a:r>
              <a:rPr lang="en-US" sz="4800" spc="0"/>
              <a:t>your workplace</a:t>
            </a:r>
            <a:endParaRPr lang="lt-LT" sz="4800" spc="0"/>
          </a:p>
          <a:p>
            <a:pPr>
              <a:lnSpc>
                <a:spcPct val="100000"/>
              </a:lnSpc>
            </a:pPr>
            <a:r>
              <a:rPr lang="en-US" sz="4800" spc="0"/>
              <a:t>the </a:t>
            </a:r>
            <a:r>
              <a:rPr lang="en-US" sz="4800" spc="0" dirty="0"/>
              <a:t>way that is right for you</a:t>
            </a:r>
            <a:endParaRPr lang="lt-LT" sz="4800" spc="0" dirty="0"/>
          </a:p>
        </p:txBody>
      </p:sp>
      <p:pic>
        <p:nvPicPr>
          <p:cNvPr id="4" name="Picture 3">
            <a:extLst>
              <a:ext uri="{FF2B5EF4-FFF2-40B4-BE49-F238E27FC236}">
                <a16:creationId xmlns:a16="http://schemas.microsoft.com/office/drawing/2014/main" id="{1B63AC22-0573-48D8-BBEA-10E8157AFA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800000">
            <a:off x="758930" y="1768506"/>
            <a:ext cx="1543050" cy="1543050"/>
          </a:xfrm>
          <a:prstGeom prst="rect">
            <a:avLst/>
          </a:prstGeom>
        </p:spPr>
      </p:pic>
    </p:spTree>
    <p:extLst>
      <p:ext uri="{BB962C8B-B14F-4D97-AF65-F5344CB8AC3E}">
        <p14:creationId xmlns:p14="http://schemas.microsoft.com/office/powerpoint/2010/main" val="50324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037E6-DAA1-445A-B10C-F824BD61AA91}"/>
              </a:ext>
            </a:extLst>
          </p:cNvPr>
          <p:cNvPicPr>
            <a:picLocks noChangeAspect="1"/>
          </p:cNvPicPr>
          <p:nvPr/>
        </p:nvPicPr>
        <p:blipFill>
          <a:blip r:embed="rId3"/>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116313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037E6-DAA1-445A-B10C-F824BD61A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90882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037E6-DAA1-445A-B10C-F824BD61AA91}"/>
              </a:ext>
            </a:extLst>
          </p:cNvPr>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8F5EA01-2774-4AAF-8B74-1C6703C10B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8" y="0"/>
            <a:ext cx="12191564" cy="6858000"/>
          </a:xfrm>
          <a:prstGeom prst="rect">
            <a:avLst/>
          </a:prstGeo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274780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oor, indoor, chair, window&#10;&#10;Description automatically generated">
            <a:extLst>
              <a:ext uri="{FF2B5EF4-FFF2-40B4-BE49-F238E27FC236}">
                <a16:creationId xmlns:a16="http://schemas.microsoft.com/office/drawing/2014/main" id="{3DF037E6-DAA1-445A-B10C-F824BD61AA91}"/>
              </a:ext>
            </a:extLst>
          </p:cNvPr>
          <p:cNvPicPr>
            <a:picLocks noChangeAspect="1"/>
          </p:cNvPicPr>
          <p:nvPr/>
        </p:nvPicPr>
        <p:blipFill>
          <a:blip r:embed="rId3"/>
          <a:src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spTree>
    <p:extLst>
      <p:ext uri="{BB962C8B-B14F-4D97-AF65-F5344CB8AC3E}">
        <p14:creationId xmlns:p14="http://schemas.microsoft.com/office/powerpoint/2010/main" val="1590768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3" y="790574"/>
            <a:ext cx="11638472" cy="923026"/>
          </a:xfrm>
        </p:spPr>
        <p:txBody>
          <a:bodyPr>
            <a:normAutofit/>
          </a:bodyPr>
          <a:lstStyle/>
          <a:p>
            <a:r>
              <a:rPr lang="en-US" sz="2900" spc="0" dirty="0"/>
              <a:t>A modern office is a place where it is nice to be and comfortable to work</a:t>
            </a:r>
            <a:endParaRPr lang="lt-LT" sz="29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7" name="Picture 6">
            <a:extLst>
              <a:ext uri="{FF2B5EF4-FFF2-40B4-BE49-F238E27FC236}">
                <a16:creationId xmlns:a16="http://schemas.microsoft.com/office/drawing/2014/main" id="{304FFF2C-C09E-4788-B2B0-DB26D8A68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687" r="37783" b="10687"/>
          <a:stretch/>
        </p:blipFill>
        <p:spPr>
          <a:xfrm>
            <a:off x="-13061" y="1744248"/>
            <a:ext cx="2990283" cy="2519375"/>
          </a:xfrm>
          <a:prstGeom prst="rect">
            <a:avLst/>
          </a:prstGeom>
        </p:spPr>
      </p:pic>
      <p:pic>
        <p:nvPicPr>
          <p:cNvPr id="11" name="Picture 10">
            <a:extLst>
              <a:ext uri="{FF2B5EF4-FFF2-40B4-BE49-F238E27FC236}">
                <a16:creationId xmlns:a16="http://schemas.microsoft.com/office/drawing/2014/main" id="{A20A042C-DCAE-490C-B86E-76FF45826416}"/>
              </a:ext>
            </a:extLst>
          </p:cNvPr>
          <p:cNvPicPr>
            <a:picLocks noChangeAspect="1"/>
          </p:cNvPicPr>
          <p:nvPr/>
        </p:nvPicPr>
        <p:blipFill rotWithShape="1">
          <a:blip r:embed="rId4">
            <a:extLst>
              <a:ext uri="{28A0092B-C50C-407E-A947-70E740481C1C}">
                <a14:useLocalDpi xmlns:a14="http://schemas.microsoft.com/office/drawing/2010/main" val="0"/>
              </a:ext>
            </a:extLst>
          </a:blip>
          <a:srcRect l="41935" t="13652" r="848" b="14040"/>
          <a:stretch/>
        </p:blipFill>
        <p:spPr>
          <a:xfrm>
            <a:off x="6131298" y="1744248"/>
            <a:ext cx="2990283" cy="2519375"/>
          </a:xfrm>
          <a:prstGeom prst="rect">
            <a:avLst/>
          </a:prstGeom>
        </p:spPr>
      </p:pic>
      <p:pic>
        <p:nvPicPr>
          <p:cNvPr id="65" name="Picture 64">
            <a:extLst>
              <a:ext uri="{FF2B5EF4-FFF2-40B4-BE49-F238E27FC236}">
                <a16:creationId xmlns:a16="http://schemas.microsoft.com/office/drawing/2014/main" id="{CA7B0B8B-87A7-4E04-B9BC-BADE5FBD67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45" r="11427"/>
          <a:stretch/>
        </p:blipFill>
        <p:spPr>
          <a:xfrm>
            <a:off x="-13065" y="4336531"/>
            <a:ext cx="2990283" cy="2519375"/>
          </a:xfrm>
          <a:prstGeom prst="rect">
            <a:avLst/>
          </a:prstGeom>
        </p:spPr>
      </p:pic>
      <p:pic>
        <p:nvPicPr>
          <p:cNvPr id="66" name="Picture 65">
            <a:extLst>
              <a:ext uri="{FF2B5EF4-FFF2-40B4-BE49-F238E27FC236}">
                <a16:creationId xmlns:a16="http://schemas.microsoft.com/office/drawing/2014/main" id="{33CF276F-964C-442B-8E9B-54CEBE058F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457" t="27260" r="21157" b="15382"/>
          <a:stretch/>
        </p:blipFill>
        <p:spPr>
          <a:xfrm>
            <a:off x="6131302" y="4336531"/>
            <a:ext cx="2990283" cy="2519375"/>
          </a:xfrm>
          <a:prstGeom prst="rect">
            <a:avLst/>
          </a:prstGeom>
        </p:spPr>
      </p:pic>
      <p:pic>
        <p:nvPicPr>
          <p:cNvPr id="67" name="Picture 66">
            <a:extLst>
              <a:ext uri="{FF2B5EF4-FFF2-40B4-BE49-F238E27FC236}">
                <a16:creationId xmlns:a16="http://schemas.microsoft.com/office/drawing/2014/main" id="{F2AB3BBD-BE3E-49DB-90FD-6AA93C3533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393" b="16438"/>
          <a:stretch/>
        </p:blipFill>
        <p:spPr>
          <a:xfrm>
            <a:off x="9201717" y="1744248"/>
            <a:ext cx="2990283" cy="2519375"/>
          </a:xfrm>
          <a:prstGeom prst="rect">
            <a:avLst/>
          </a:prstGeom>
        </p:spPr>
      </p:pic>
      <p:pic>
        <p:nvPicPr>
          <p:cNvPr id="68" name="Picture 67">
            <a:extLst>
              <a:ext uri="{FF2B5EF4-FFF2-40B4-BE49-F238E27FC236}">
                <a16:creationId xmlns:a16="http://schemas.microsoft.com/office/drawing/2014/main" id="{0C6E8EAC-33FD-4AC4-8843-4AFF1366E3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99" t="22352" r="16160"/>
          <a:stretch/>
        </p:blipFill>
        <p:spPr>
          <a:xfrm>
            <a:off x="9201717" y="4336531"/>
            <a:ext cx="2990283" cy="2519375"/>
          </a:xfrm>
          <a:prstGeom prst="rect">
            <a:avLst/>
          </a:prstGeom>
        </p:spPr>
      </p:pic>
      <p:pic>
        <p:nvPicPr>
          <p:cNvPr id="5" name="Picture 4">
            <a:extLst>
              <a:ext uri="{FF2B5EF4-FFF2-40B4-BE49-F238E27FC236}">
                <a16:creationId xmlns:a16="http://schemas.microsoft.com/office/drawing/2014/main" id="{4057577F-C7B9-45FA-8EC2-7FB2CA6CDF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3" t="31081" r="5336" b="15769"/>
          <a:stretch/>
        </p:blipFill>
        <p:spPr>
          <a:xfrm>
            <a:off x="3070413" y="4336532"/>
            <a:ext cx="2980868" cy="2521468"/>
          </a:xfrm>
          <a:prstGeom prst="rect">
            <a:avLst/>
          </a:prstGeom>
        </p:spPr>
      </p:pic>
      <p:pic>
        <p:nvPicPr>
          <p:cNvPr id="69" name="Picture 68">
            <a:extLst>
              <a:ext uri="{FF2B5EF4-FFF2-40B4-BE49-F238E27FC236}">
                <a16:creationId xmlns:a16="http://schemas.microsoft.com/office/drawing/2014/main" id="{D9D82118-C417-4600-A9E0-692BFF2A9E2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592" t="7643" r="22328"/>
          <a:stretch/>
        </p:blipFill>
        <p:spPr>
          <a:xfrm>
            <a:off x="3057351" y="1744248"/>
            <a:ext cx="2990283" cy="2519375"/>
          </a:xfrm>
          <a:prstGeom prst="rect">
            <a:avLst/>
          </a:prstGeom>
        </p:spPr>
      </p:pic>
    </p:spTree>
    <p:extLst>
      <p:ext uri="{BB962C8B-B14F-4D97-AF65-F5344CB8AC3E}">
        <p14:creationId xmlns:p14="http://schemas.microsoft.com/office/powerpoint/2010/main" val="179054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2" y="790574"/>
            <a:ext cx="11383703" cy="870885"/>
          </a:xfrm>
        </p:spPr>
        <p:txBody>
          <a:bodyPr>
            <a:noAutofit/>
          </a:bodyPr>
          <a:lstStyle/>
          <a:p>
            <a:r>
              <a:rPr lang="en-US" sz="2800" spc="0" dirty="0"/>
              <a:t>A flexible and functional system that fulfils all the needs of a modern office</a:t>
            </a:r>
            <a:endParaRPr lang="lt-LT" sz="28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7">
            <a:extLst>
              <a:ext uri="{FF2B5EF4-FFF2-40B4-BE49-F238E27FC236}">
                <a16:creationId xmlns:a16="http://schemas.microsoft.com/office/drawing/2014/main" id="{6028A448-258F-6C42-12C5-01B839CDEFB1}"/>
              </a:ext>
            </a:extLst>
          </p:cNvPr>
          <p:cNvPicPr>
            <a:picLocks noChangeAspect="1"/>
          </p:cNvPicPr>
          <p:nvPr/>
        </p:nvPicPr>
        <p:blipFill rotWithShape="1">
          <a:blip r:embed="rId3">
            <a:extLst>
              <a:ext uri="{28A0092B-C50C-407E-A947-70E740481C1C}">
                <a14:useLocalDpi xmlns:a14="http://schemas.microsoft.com/office/drawing/2010/main" val="0"/>
              </a:ext>
            </a:extLst>
          </a:blip>
          <a:srcRect t="14579" b="10385"/>
          <a:stretch/>
        </p:blipFill>
        <p:spPr>
          <a:xfrm>
            <a:off x="0" y="1713600"/>
            <a:ext cx="12188049" cy="5144401"/>
          </a:xfrm>
          <a:prstGeom prst="rect">
            <a:avLst/>
          </a:prstGeom>
        </p:spPr>
      </p:pic>
    </p:spTree>
    <p:extLst>
      <p:ext uri="{BB962C8B-B14F-4D97-AF65-F5344CB8AC3E}">
        <p14:creationId xmlns:p14="http://schemas.microsoft.com/office/powerpoint/2010/main" val="306264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2" y="790574"/>
            <a:ext cx="11839577" cy="870885"/>
          </a:xfrm>
        </p:spPr>
        <p:txBody>
          <a:bodyPr>
            <a:noAutofit/>
          </a:bodyPr>
          <a:lstStyle/>
          <a:p>
            <a:r>
              <a:rPr lang="en-US" sz="4000" spc="0" dirty="0"/>
              <a:t>Create a </a:t>
            </a:r>
            <a:r>
              <a:rPr lang="en-US" sz="4000" spc="0" dirty="0" err="1"/>
              <a:t>pra</a:t>
            </a:r>
            <a:r>
              <a:rPr lang="lt-LT" sz="4000" spc="0" dirty="0"/>
              <a:t>c</a:t>
            </a:r>
            <a:r>
              <a:rPr lang="en-US" sz="4000" spc="0" dirty="0"/>
              <a:t>tical and unique office</a:t>
            </a:r>
            <a:endParaRPr lang="nn-NO" sz="40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3" name="Picture 6">
            <a:extLst>
              <a:ext uri="{FF2B5EF4-FFF2-40B4-BE49-F238E27FC236}">
                <a16:creationId xmlns:a16="http://schemas.microsoft.com/office/drawing/2014/main" id="{CDFE576B-9D7B-F4EB-A45D-F08F2B144D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6" t="14722" r="3981" b="12846"/>
          <a:stretch/>
        </p:blipFill>
        <p:spPr>
          <a:xfrm>
            <a:off x="-12877" y="1713601"/>
            <a:ext cx="12217754" cy="5152350"/>
          </a:xfrm>
          <a:prstGeom prst="rect">
            <a:avLst/>
          </a:prstGeom>
        </p:spPr>
      </p:pic>
    </p:spTree>
    <p:extLst>
      <p:ext uri="{BB962C8B-B14F-4D97-AF65-F5344CB8AC3E}">
        <p14:creationId xmlns:p14="http://schemas.microsoft.com/office/powerpoint/2010/main" val="11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3" y="790574"/>
            <a:ext cx="11485792" cy="870885"/>
          </a:xfrm>
        </p:spPr>
        <p:txBody>
          <a:bodyPr>
            <a:noAutofit/>
          </a:bodyPr>
          <a:lstStyle/>
          <a:p>
            <a:r>
              <a:rPr lang="en-US" sz="3600" spc="0" dirty="0"/>
              <a:t>ZEDO  – an inspiring workplace with an original character </a:t>
            </a:r>
            <a:endParaRPr lang="lt-LT" sz="36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7" name="Picture 6">
            <a:extLst>
              <a:ext uri="{FF2B5EF4-FFF2-40B4-BE49-F238E27FC236}">
                <a16:creationId xmlns:a16="http://schemas.microsoft.com/office/drawing/2014/main" id="{3DF037E6-DAA1-445A-B10C-F824BD61AA91}"/>
              </a:ext>
            </a:extLst>
          </p:cNvPr>
          <p:cNvPicPr>
            <a:picLocks noChangeAspect="1"/>
          </p:cNvPicPr>
          <p:nvPr/>
        </p:nvPicPr>
        <p:blipFill>
          <a:blip r:embed="rId3">
            <a:extLst>
              <a:ext uri="{28A0092B-C50C-407E-A947-70E740481C1C}">
                <a14:useLocalDpi xmlns:a14="http://schemas.microsoft.com/office/drawing/2010/main" val="0"/>
              </a:ext>
            </a:extLst>
          </a:blip>
          <a:srcRect t="12531" b="12531"/>
          <a:stretch/>
        </p:blipFill>
        <p:spPr>
          <a:xfrm>
            <a:off x="0" y="1713600"/>
            <a:ext cx="12202046" cy="5143446"/>
          </a:xfrm>
          <a:prstGeom prst="rect">
            <a:avLst/>
          </a:prstGeom>
        </p:spPr>
      </p:pic>
    </p:spTree>
    <p:extLst>
      <p:ext uri="{BB962C8B-B14F-4D97-AF65-F5344CB8AC3E}">
        <p14:creationId xmlns:p14="http://schemas.microsoft.com/office/powerpoint/2010/main" val="216587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3520260674"/>
              </p:ext>
            </p:extLst>
          </p:nvPr>
        </p:nvGraphicFramePr>
        <p:xfrm>
          <a:off x="0" y="1529073"/>
          <a:ext cx="12191999" cy="5364927"/>
        </p:xfrm>
        <a:graphic>
          <a:graphicData uri="http://schemas.openxmlformats.org/drawingml/2006/table">
            <a:tbl>
              <a:tblPr firstRow="1" bandRow="1">
                <a:tableStyleId>{5C22544A-7EE6-4342-B048-85BDC9FD1C3A}</a:tableStyleId>
              </a:tblPr>
              <a:tblGrid>
                <a:gridCol w="3425371">
                  <a:extLst>
                    <a:ext uri="{9D8B030D-6E8A-4147-A177-3AD203B41FA5}">
                      <a16:colId xmlns:a16="http://schemas.microsoft.com/office/drawing/2014/main" val="3109617654"/>
                    </a:ext>
                  </a:extLst>
                </a:gridCol>
                <a:gridCol w="2772229">
                  <a:extLst>
                    <a:ext uri="{9D8B030D-6E8A-4147-A177-3AD203B41FA5}">
                      <a16:colId xmlns:a16="http://schemas.microsoft.com/office/drawing/2014/main" val="1328899953"/>
                    </a:ext>
                  </a:extLst>
                </a:gridCol>
                <a:gridCol w="1683657">
                  <a:extLst>
                    <a:ext uri="{9D8B030D-6E8A-4147-A177-3AD203B41FA5}">
                      <a16:colId xmlns:a16="http://schemas.microsoft.com/office/drawing/2014/main" val="2771367492"/>
                    </a:ext>
                  </a:extLst>
                </a:gridCol>
                <a:gridCol w="1654629">
                  <a:extLst>
                    <a:ext uri="{9D8B030D-6E8A-4147-A177-3AD203B41FA5}">
                      <a16:colId xmlns:a16="http://schemas.microsoft.com/office/drawing/2014/main" val="3436468122"/>
                    </a:ext>
                  </a:extLst>
                </a:gridCol>
                <a:gridCol w="2656113">
                  <a:extLst>
                    <a:ext uri="{9D8B030D-6E8A-4147-A177-3AD203B41FA5}">
                      <a16:colId xmlns:a16="http://schemas.microsoft.com/office/drawing/2014/main" val="3919689620"/>
                    </a:ext>
                  </a:extLst>
                </a:gridCol>
              </a:tblGrid>
              <a:tr h="468927">
                <a:tc>
                  <a:txBody>
                    <a:bodyPr/>
                    <a:lstStyle/>
                    <a:p>
                      <a:pPr algn="ctr"/>
                      <a:r>
                        <a:rPr lang="en-US" sz="1600" b="0" baseline="0" dirty="0">
                          <a:solidFill>
                            <a:schemeClr val="tx1"/>
                          </a:solidFill>
                          <a:latin typeface="+mj-lt"/>
                        </a:rPr>
                        <a:t>Desks</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Dimensions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Legs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mj-lt"/>
                        </a:rPr>
                        <a:t>Plug</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baseline="0" dirty="0">
                          <a:solidFill>
                            <a:schemeClr val="tx1"/>
                          </a:solidFill>
                          <a:latin typeface="+mn-lt"/>
                          <a:ea typeface="+mn-ea"/>
                          <a:cs typeface="+mn-cs"/>
                        </a:rPr>
                        <a:t>Desktop</a:t>
                      </a:r>
                      <a:r>
                        <a:rPr lang="lt-LT" sz="1600" b="0" kern="1200" baseline="0" dirty="0">
                          <a:solidFill>
                            <a:schemeClr val="tx1"/>
                          </a:solidFill>
                          <a:latin typeface="+mn-lt"/>
                          <a:ea typeface="+mn-ea"/>
                          <a:cs typeface="+mn-cs"/>
                        </a:rPr>
                        <a:t> </a:t>
                      </a: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4480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lt-LT" sz="1400" dirty="0"/>
                        <a:t>Width: </a:t>
                      </a:r>
                    </a:p>
                    <a:p>
                      <a:pPr algn="l"/>
                      <a:r>
                        <a:rPr lang="lt-LT" sz="1400"/>
                        <a:t>1000 (only 785 in depth), </a:t>
                      </a:r>
                      <a:r>
                        <a:rPr lang="lt-LT" sz="1400" dirty="0"/>
                        <a:t>1200, 1400,</a:t>
                      </a:r>
                      <a:r>
                        <a:rPr lang="en-US" sz="1400" dirty="0"/>
                        <a:t> </a:t>
                      </a:r>
                      <a:r>
                        <a:rPr lang="lt-LT" sz="1400" dirty="0"/>
                        <a:t>1600,</a:t>
                      </a:r>
                      <a:r>
                        <a:rPr lang="en-US" sz="1400" dirty="0"/>
                        <a:t> </a:t>
                      </a:r>
                      <a:r>
                        <a:rPr lang="lt-LT" sz="1400" dirty="0"/>
                        <a:t>1800</a:t>
                      </a:r>
                      <a:br>
                        <a:rPr lang="lt-LT" sz="1400" dirty="0"/>
                      </a:br>
                      <a:r>
                        <a:rPr lang="en-US" sz="1400" dirty="0"/>
                        <a:t>Depth</a:t>
                      </a:r>
                      <a:r>
                        <a:rPr lang="lt-LT" sz="1400" dirty="0"/>
                        <a:t>:</a:t>
                      </a:r>
                      <a:br>
                        <a:rPr lang="lt-LT" sz="1400" dirty="0"/>
                      </a:br>
                      <a:r>
                        <a:rPr lang="lt-LT" sz="1400" dirty="0"/>
                        <a:t>7</a:t>
                      </a:r>
                      <a:r>
                        <a:rPr lang="en-US" sz="1400" dirty="0"/>
                        <a:t>85</a:t>
                      </a:r>
                      <a:r>
                        <a:rPr lang="lt-LT" sz="1400" dirty="0"/>
                        <a:t> (</a:t>
                      </a:r>
                      <a:r>
                        <a:rPr lang="lt-LT" sz="1400"/>
                        <a:t>7</a:t>
                      </a:r>
                      <a:r>
                        <a:rPr lang="en-US" sz="1400"/>
                        <a:t>00</a:t>
                      </a:r>
                      <a:r>
                        <a:rPr lang="lt-LT" sz="1400"/>
                        <a:t>)</a:t>
                      </a:r>
                      <a:endParaRPr lang="lt-LT" sz="1400" dirty="0"/>
                    </a:p>
                    <a:p>
                      <a:pPr algn="l"/>
                      <a:r>
                        <a:rPr lang="lt-LT" sz="1400" dirty="0"/>
                        <a:t>8</a:t>
                      </a:r>
                      <a:r>
                        <a:rPr lang="en-US" sz="1400" dirty="0"/>
                        <a:t>85</a:t>
                      </a:r>
                      <a:r>
                        <a:rPr lang="lt-LT" sz="1400" dirty="0"/>
                        <a:t> </a:t>
                      </a:r>
                      <a:r>
                        <a:rPr lang="lt-LT" sz="1400"/>
                        <a:t>(</a:t>
                      </a:r>
                      <a:r>
                        <a:rPr lang="en-US" sz="1400"/>
                        <a:t>800</a:t>
                      </a:r>
                      <a:r>
                        <a:rPr lang="lt-LT" sz="1400"/>
                        <a:t>)</a:t>
                      </a:r>
                      <a:endParaRPr lang="lt-LT" sz="1400" dirty="0"/>
                    </a:p>
                    <a:p>
                      <a:pPr algn="l"/>
                      <a:r>
                        <a:rPr lang="en-US" sz="1400" dirty="0"/>
                        <a:t>Height</a:t>
                      </a:r>
                      <a:r>
                        <a:rPr lang="lt-LT" sz="1400" dirty="0"/>
                        <a:t>:</a:t>
                      </a:r>
                    </a:p>
                    <a:p>
                      <a:pPr algn="l"/>
                      <a:r>
                        <a:rPr lang="lt-LT" sz="1400" dirty="0"/>
                        <a:t>740</a:t>
                      </a:r>
                    </a:p>
                    <a:p>
                      <a:pPr algn="l"/>
                      <a:endParaRPr lang="en-US" sz="1400" dirty="0"/>
                    </a:p>
                  </a:txBody>
                  <a:tcPr marL="252000" marR="252000" marT="216000" marB="21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Melamin</a:t>
                      </a:r>
                      <a:r>
                        <a:rPr lang="en-US" sz="1400" dirty="0"/>
                        <a:t>e</a:t>
                      </a:r>
                      <a:endParaRPr lang="lt-LT" sz="1400" dirty="0"/>
                    </a:p>
                  </a:txBody>
                  <a:tcPr marL="0" marR="0" marT="108000" marB="0">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4480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Width</a:t>
                      </a:r>
                      <a:r>
                        <a:rPr lang="lt-LT" sz="1400" dirty="0"/>
                        <a:t>: </a:t>
                      </a:r>
                    </a:p>
                    <a:p>
                      <a:pPr algn="l"/>
                      <a:r>
                        <a:rPr lang="lt-LT" sz="1400"/>
                        <a:t>1200</a:t>
                      </a:r>
                      <a:r>
                        <a:rPr lang="lt-LT" sz="1400" dirty="0"/>
                        <a:t>, 1400,</a:t>
                      </a:r>
                      <a:r>
                        <a:rPr lang="en-US" sz="1400" dirty="0"/>
                        <a:t> </a:t>
                      </a:r>
                      <a:r>
                        <a:rPr lang="lt-LT" sz="1400" dirty="0"/>
                        <a:t>1600,</a:t>
                      </a:r>
                      <a:r>
                        <a:rPr lang="en-US" sz="1400" dirty="0"/>
                        <a:t> </a:t>
                      </a:r>
                      <a:r>
                        <a:rPr lang="lt-LT" sz="1400" dirty="0"/>
                        <a:t>1800</a:t>
                      </a:r>
                      <a:br>
                        <a:rPr lang="lt-LT" sz="1400" dirty="0"/>
                      </a:br>
                      <a:r>
                        <a:rPr lang="en-US" sz="1400" dirty="0"/>
                        <a:t>Depth:</a:t>
                      </a:r>
                      <a:br>
                        <a:rPr lang="lt-LT" sz="1400"/>
                      </a:br>
                      <a:r>
                        <a:rPr lang="en-US" sz="1400"/>
                        <a:t>1530 </a:t>
                      </a:r>
                      <a:r>
                        <a:rPr lang="lt-LT" sz="1400"/>
                        <a:t>(</a:t>
                      </a:r>
                      <a:r>
                        <a:rPr lang="en-US" sz="1400"/>
                        <a:t>1445</a:t>
                      </a:r>
                      <a:r>
                        <a:rPr lang="lt-LT" sz="1400"/>
                        <a:t>)</a:t>
                      </a:r>
                      <a:endParaRPr lang="lt-LT" sz="1400" dirty="0"/>
                    </a:p>
                    <a:p>
                      <a:pPr algn="l"/>
                      <a:r>
                        <a:rPr lang="en-US" sz="1400" dirty="0"/>
                        <a:t>1730</a:t>
                      </a:r>
                      <a:r>
                        <a:rPr lang="lt-LT" sz="1400" dirty="0"/>
                        <a:t> </a:t>
                      </a:r>
                      <a:r>
                        <a:rPr lang="lt-LT" sz="1400"/>
                        <a:t>(</a:t>
                      </a:r>
                      <a:r>
                        <a:rPr lang="en-US" sz="1400"/>
                        <a:t>1645</a:t>
                      </a:r>
                      <a:r>
                        <a:rPr lang="lt-LT" sz="1400"/>
                        <a:t>)</a:t>
                      </a:r>
                      <a:endParaRPr lang="lt-LT" sz="1400" dirty="0"/>
                    </a:p>
                    <a:p>
                      <a:pPr algn="l"/>
                      <a:r>
                        <a:rPr lang="en-US" sz="1400" dirty="0"/>
                        <a:t>Height:</a:t>
                      </a:r>
                      <a:br>
                        <a:rPr lang="lt-LT" sz="1400" dirty="0"/>
                      </a:br>
                      <a:r>
                        <a:rPr lang="lt-LT" sz="1400" dirty="0"/>
                        <a:t>740</a:t>
                      </a:r>
                    </a:p>
                    <a:p>
                      <a:pPr algn="l"/>
                      <a:endParaRPr lang="lt-LT" sz="1400" dirty="0"/>
                    </a:p>
                  </a:txBody>
                  <a:tcPr marL="252000" marR="252000" marT="216000" marB="21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2700" cmpd="sng">
                      <a:noFill/>
                    </a:lnT>
                  </a:tcPr>
                </a:tc>
                <a:tc vMerge="1">
                  <a:txBody>
                    <a:bodyPr/>
                    <a:lstStyle/>
                    <a:p>
                      <a:endParaRPr lang="lt-LT"/>
                    </a:p>
                  </a:txBody>
                  <a:tcPr>
                    <a:lnT w="12700" cmpd="sng">
                      <a:noFill/>
                    </a:lnT>
                  </a:tcPr>
                </a:tc>
                <a:tc vMerge="1">
                  <a:txBody>
                    <a:bodyPr/>
                    <a:lstStyle/>
                    <a:p>
                      <a:endParaRPr lang="lt-LT"/>
                    </a:p>
                  </a:txBody>
                  <a:tcPr>
                    <a:lnT w="12700" cmpd="sng">
                      <a:noFill/>
                    </a:lnT>
                  </a:tcPr>
                </a:tc>
                <a:extLst>
                  <a:ext uri="{0D108BD9-81ED-4DB2-BD59-A6C34878D82A}">
                    <a16:rowId xmlns:a16="http://schemas.microsoft.com/office/drawing/2014/main" val="785326959"/>
                  </a:ext>
                </a:extLst>
              </a:tr>
            </a:tbl>
          </a:graphicData>
        </a:graphic>
      </p:graphicFrame>
      <p:pic>
        <p:nvPicPr>
          <p:cNvPr id="12" name="Picture 11">
            <a:extLst>
              <a:ext uri="{FF2B5EF4-FFF2-40B4-BE49-F238E27FC236}">
                <a16:creationId xmlns:a16="http://schemas.microsoft.com/office/drawing/2014/main" id="{941F922C-A08E-41F7-9D98-EA0EC4FBA627}"/>
              </a:ext>
            </a:extLst>
          </p:cNvPr>
          <p:cNvPicPr>
            <a:picLocks noChangeAspect="1"/>
          </p:cNvPicPr>
          <p:nvPr/>
        </p:nvPicPr>
        <p:blipFill>
          <a:blip r:embed="rId3" cstate="print">
            <a:extLst>
              <a:ext uri="{28A0092B-C50C-407E-A947-70E740481C1C}">
                <a14:useLocalDpi xmlns:a14="http://schemas.microsoft.com/office/drawing/2010/main" val="0"/>
              </a:ext>
            </a:extLst>
          </a:blip>
          <a:srcRect t="2481" b="2481"/>
          <a:stretch/>
        </p:blipFill>
        <p:spPr>
          <a:xfrm>
            <a:off x="134204" y="2501753"/>
            <a:ext cx="1493183" cy="1419086"/>
          </a:xfrm>
          <a:prstGeom prst="rect">
            <a:avLst/>
          </a:prstGeom>
        </p:spPr>
      </p:pic>
      <p:pic>
        <p:nvPicPr>
          <p:cNvPr id="14" name="Picture 13">
            <a:extLst>
              <a:ext uri="{FF2B5EF4-FFF2-40B4-BE49-F238E27FC236}">
                <a16:creationId xmlns:a16="http://schemas.microsoft.com/office/drawing/2014/main" id="{F5AF1CE3-89AB-44A7-91D1-207D0152304D}"/>
              </a:ext>
            </a:extLst>
          </p:cNvPr>
          <p:cNvPicPr>
            <a:picLocks noChangeAspect="1"/>
          </p:cNvPicPr>
          <p:nvPr/>
        </p:nvPicPr>
        <p:blipFill>
          <a:blip r:embed="rId4" cstate="print">
            <a:extLst>
              <a:ext uri="{28A0092B-C50C-407E-A947-70E740481C1C}">
                <a14:useLocalDpi xmlns:a14="http://schemas.microsoft.com/office/drawing/2010/main" val="0"/>
              </a:ext>
            </a:extLst>
          </a:blip>
          <a:srcRect t="4608" b="4608"/>
          <a:stretch/>
        </p:blipFill>
        <p:spPr>
          <a:xfrm>
            <a:off x="134204" y="4967871"/>
            <a:ext cx="1493183" cy="1355563"/>
          </a:xfrm>
          <a:prstGeom prst="rect">
            <a:avLst/>
          </a:prstGeom>
        </p:spPr>
      </p:pic>
      <p:pic>
        <p:nvPicPr>
          <p:cNvPr id="32" name="Picture 31">
            <a:extLst>
              <a:ext uri="{FF2B5EF4-FFF2-40B4-BE49-F238E27FC236}">
                <a16:creationId xmlns:a16="http://schemas.microsoft.com/office/drawing/2014/main" id="{CEB74071-16F6-43F6-B0E8-E3A11624B62C}"/>
              </a:ext>
            </a:extLst>
          </p:cNvPr>
          <p:cNvPicPr>
            <a:picLocks noChangeAspect="1"/>
          </p:cNvPicPr>
          <p:nvPr/>
        </p:nvPicPr>
        <p:blipFill>
          <a:blip r:embed="rId5" cstate="print">
            <a:extLst>
              <a:ext uri="{28A0092B-C50C-407E-A947-70E740481C1C}">
                <a14:useLocalDpi xmlns:a14="http://schemas.microsoft.com/office/drawing/2010/main" val="0"/>
              </a:ext>
            </a:extLst>
          </a:blip>
          <a:srcRect t="2481" b="2481"/>
          <a:stretch/>
        </p:blipFill>
        <p:spPr>
          <a:xfrm>
            <a:off x="1787366" y="2501753"/>
            <a:ext cx="1493183" cy="1419086"/>
          </a:xfrm>
          <a:prstGeom prst="rect">
            <a:avLst/>
          </a:prstGeom>
        </p:spPr>
      </p:pic>
      <p:pic>
        <p:nvPicPr>
          <p:cNvPr id="36" name="Picture 35">
            <a:extLst>
              <a:ext uri="{FF2B5EF4-FFF2-40B4-BE49-F238E27FC236}">
                <a16:creationId xmlns:a16="http://schemas.microsoft.com/office/drawing/2014/main" id="{367E2B96-B489-4B7A-A1DB-D2A096B9B16A}"/>
              </a:ext>
            </a:extLst>
          </p:cNvPr>
          <p:cNvPicPr>
            <a:picLocks noChangeAspect="1"/>
          </p:cNvPicPr>
          <p:nvPr/>
        </p:nvPicPr>
        <p:blipFill>
          <a:blip r:embed="rId6" cstate="print">
            <a:extLst>
              <a:ext uri="{28A0092B-C50C-407E-A947-70E740481C1C}">
                <a14:useLocalDpi xmlns:a14="http://schemas.microsoft.com/office/drawing/2010/main" val="0"/>
              </a:ext>
            </a:extLst>
          </a:blip>
          <a:srcRect t="4608" b="4608"/>
          <a:stretch/>
        </p:blipFill>
        <p:spPr>
          <a:xfrm>
            <a:off x="1787366" y="4967871"/>
            <a:ext cx="1493183" cy="1355563"/>
          </a:xfrm>
          <a:prstGeom prst="rect">
            <a:avLst/>
          </a:prstGeom>
        </p:spPr>
      </p:pic>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113" y="299645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9826" y="422193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9826" y="3604386"/>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a:t>
            </a:r>
            <a:r>
              <a:rPr lang="en-US" dirty="0"/>
              <a:t>d</a:t>
            </a:r>
            <a:r>
              <a:rPr lang="lt-LT" dirty="0"/>
              <a:t>esks</a:t>
            </a:r>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807900" y="548272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809826" y="487053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78B86309-A562-4DE9-ADD2-0833C5BB2C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0850" y="250758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7885A1D7-166B-4B77-A0AA-B5923E169D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563" y="37330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1E062198-4789-4402-93A7-976A4EB879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8563" y="311551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61F279BF-639E-485C-8EB0-C7F48B00CA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6637" y="559659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96619F3D-4FCC-4EBE-B026-71D64D1A68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46637" y="622729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6F92CE31-4592-4177-AB87-3C2F221DAC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446637" y="49938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08780058-4DEC-4D52-815D-13DCB5412BF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448563" y="43816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 name="Picture 2">
            <a:extLst>
              <a:ext uri="{FF2B5EF4-FFF2-40B4-BE49-F238E27FC236}">
                <a16:creationId xmlns:a16="http://schemas.microsoft.com/office/drawing/2014/main" id="{DA8B3F74-094A-47CA-B1F4-11F67BFB97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14900" y="4218195"/>
            <a:ext cx="731520" cy="731520"/>
          </a:xfrm>
          <a:prstGeom prst="rect">
            <a:avLst/>
          </a:prstGeom>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14900" y="3388901"/>
            <a:ext cx="731520" cy="731520"/>
          </a:xfrm>
          <a:prstGeom prst="rect">
            <a:avLst/>
          </a:prstGeom>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97321" y="3388901"/>
            <a:ext cx="731520" cy="731520"/>
          </a:xfrm>
          <a:prstGeom prst="rect">
            <a:avLst/>
          </a:prstGeom>
        </p:spPr>
      </p:pic>
      <p:pic>
        <p:nvPicPr>
          <p:cNvPr id="11" name="Picture 10">
            <a:extLst>
              <a:ext uri="{FF2B5EF4-FFF2-40B4-BE49-F238E27FC236}">
                <a16:creationId xmlns:a16="http://schemas.microsoft.com/office/drawing/2014/main" id="{98989441-4ABB-4C82-918A-A315180440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05796" y="5047489"/>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97321" y="2559607"/>
            <a:ext cx="731520" cy="731520"/>
          </a:xfrm>
          <a:prstGeom prst="rect">
            <a:avLst/>
          </a:prstGeom>
        </p:spPr>
      </p:pic>
      <p:pic>
        <p:nvPicPr>
          <p:cNvPr id="48" name="Picture 47">
            <a:extLst>
              <a:ext uri="{FF2B5EF4-FFF2-40B4-BE49-F238E27FC236}">
                <a16:creationId xmlns:a16="http://schemas.microsoft.com/office/drawing/2014/main" id="{C5CFE855-BC46-413D-9DAE-B632C6EAD23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91754" y="5876783"/>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14900" y="2559607"/>
            <a:ext cx="731520" cy="731520"/>
          </a:xfrm>
          <a:prstGeom prst="rect">
            <a:avLst/>
          </a:prstGeom>
        </p:spPr>
      </p:pic>
      <p:pic>
        <p:nvPicPr>
          <p:cNvPr id="52" name="Picture 51">
            <a:extLst>
              <a:ext uri="{FF2B5EF4-FFF2-40B4-BE49-F238E27FC236}">
                <a16:creationId xmlns:a16="http://schemas.microsoft.com/office/drawing/2014/main" id="{09BBEC1C-057C-4F78-829B-13DC9791C1B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14900" y="5876783"/>
            <a:ext cx="731520" cy="731520"/>
          </a:xfrm>
          <a:prstGeom prst="rect">
            <a:avLst/>
          </a:prstGeom>
        </p:spPr>
      </p:pic>
      <p:pic>
        <p:nvPicPr>
          <p:cNvPr id="54" name="Picture 53">
            <a:extLst>
              <a:ext uri="{FF2B5EF4-FFF2-40B4-BE49-F238E27FC236}">
                <a16:creationId xmlns:a16="http://schemas.microsoft.com/office/drawing/2014/main" id="{148524E0-5084-40E6-B709-26268D78DA4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105796" y="4218195"/>
            <a:ext cx="731520" cy="731520"/>
          </a:xfrm>
          <a:prstGeom prst="rect">
            <a:avLst/>
          </a:prstGeom>
        </p:spPr>
      </p:pic>
      <p:pic>
        <p:nvPicPr>
          <p:cNvPr id="56" name="Picture 55">
            <a:extLst>
              <a:ext uri="{FF2B5EF4-FFF2-40B4-BE49-F238E27FC236}">
                <a16:creationId xmlns:a16="http://schemas.microsoft.com/office/drawing/2014/main" id="{00B1B00C-6EBF-476A-BD40-888E5C456E1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14900" y="5047489"/>
            <a:ext cx="731520" cy="731520"/>
          </a:xfrm>
          <a:prstGeom prst="rect">
            <a:avLst/>
          </a:prstGeom>
        </p:spPr>
      </p:pic>
      <p:sp>
        <p:nvSpPr>
          <p:cNvPr id="58" name="Text Placeholder 3">
            <a:extLst>
              <a:ext uri="{FF2B5EF4-FFF2-40B4-BE49-F238E27FC236}">
                <a16:creationId xmlns:a16="http://schemas.microsoft.com/office/drawing/2014/main" id="{A25BC0D8-D3AC-43B8-8FFE-F69657CF0C9A}"/>
              </a:ext>
            </a:extLst>
          </p:cNvPr>
          <p:cNvSpPr txBox="1">
            <a:spLocks/>
          </p:cNvSpPr>
          <p:nvPr/>
        </p:nvSpPr>
        <p:spPr>
          <a:xfrm>
            <a:off x="9914900" y="231816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1 </a:t>
            </a:r>
            <a:r>
              <a:rPr lang="en-US" dirty="0">
                <a:latin typeface="+mj-lt"/>
              </a:rPr>
              <a:t>category</a:t>
            </a:r>
            <a:br>
              <a:rPr lang="lt-LT" dirty="0">
                <a:latin typeface="+mj-lt"/>
              </a:rPr>
            </a:br>
            <a:endParaRPr lang="lt-LT" dirty="0">
              <a:latin typeface="+mj-lt"/>
            </a:endParaRPr>
          </a:p>
        </p:txBody>
      </p:sp>
      <p:sp>
        <p:nvSpPr>
          <p:cNvPr id="59" name="Text Placeholder 3">
            <a:extLst>
              <a:ext uri="{FF2B5EF4-FFF2-40B4-BE49-F238E27FC236}">
                <a16:creationId xmlns:a16="http://schemas.microsoft.com/office/drawing/2014/main" id="{25DC4742-BF82-40B2-AFA3-F52E3297C03B}"/>
              </a:ext>
            </a:extLst>
          </p:cNvPr>
          <p:cNvSpPr txBox="1">
            <a:spLocks/>
          </p:cNvSpPr>
          <p:nvPr/>
        </p:nvSpPr>
        <p:spPr>
          <a:xfrm>
            <a:off x="11091754" y="231816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2 </a:t>
            </a:r>
            <a:r>
              <a:rPr lang="en-US" dirty="0">
                <a:latin typeface="+mj-lt"/>
              </a:rPr>
              <a:t>category</a:t>
            </a:r>
            <a:br>
              <a:rPr lang="lt-LT" dirty="0">
                <a:latin typeface="+mj-lt"/>
              </a:rPr>
            </a:br>
            <a:endParaRPr lang="lt-LT" dirty="0">
              <a:latin typeface="+mj-lt"/>
            </a:endParaRPr>
          </a:p>
        </p:txBody>
      </p:sp>
    </p:spTree>
    <p:extLst>
      <p:ext uri="{BB962C8B-B14F-4D97-AF65-F5344CB8AC3E}">
        <p14:creationId xmlns:p14="http://schemas.microsoft.com/office/powerpoint/2010/main" val="425780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451804884"/>
              </p:ext>
            </p:extLst>
          </p:nvPr>
        </p:nvGraphicFramePr>
        <p:xfrm>
          <a:off x="-22336" y="1529073"/>
          <a:ext cx="12214335" cy="5364927"/>
        </p:xfrm>
        <a:graphic>
          <a:graphicData uri="http://schemas.openxmlformats.org/drawingml/2006/table">
            <a:tbl>
              <a:tblPr firstRow="1" bandRow="1">
                <a:tableStyleId>{5C22544A-7EE6-4342-B048-85BDC9FD1C3A}</a:tableStyleId>
              </a:tblPr>
              <a:tblGrid>
                <a:gridCol w="3761661">
                  <a:extLst>
                    <a:ext uri="{9D8B030D-6E8A-4147-A177-3AD203B41FA5}">
                      <a16:colId xmlns:a16="http://schemas.microsoft.com/office/drawing/2014/main" val="3109617654"/>
                    </a:ext>
                  </a:extLst>
                </a:gridCol>
                <a:gridCol w="2928175">
                  <a:extLst>
                    <a:ext uri="{9D8B030D-6E8A-4147-A177-3AD203B41FA5}">
                      <a16:colId xmlns:a16="http://schemas.microsoft.com/office/drawing/2014/main" val="1328899953"/>
                    </a:ext>
                  </a:extLst>
                </a:gridCol>
                <a:gridCol w="1400175">
                  <a:extLst>
                    <a:ext uri="{9D8B030D-6E8A-4147-A177-3AD203B41FA5}">
                      <a16:colId xmlns:a16="http://schemas.microsoft.com/office/drawing/2014/main" val="2771367492"/>
                    </a:ext>
                  </a:extLst>
                </a:gridCol>
                <a:gridCol w="1485900">
                  <a:extLst>
                    <a:ext uri="{9D8B030D-6E8A-4147-A177-3AD203B41FA5}">
                      <a16:colId xmlns:a16="http://schemas.microsoft.com/office/drawing/2014/main" val="3436468122"/>
                    </a:ext>
                  </a:extLst>
                </a:gridCol>
                <a:gridCol w="2638424">
                  <a:extLst>
                    <a:ext uri="{9D8B030D-6E8A-4147-A177-3AD203B41FA5}">
                      <a16:colId xmlns:a16="http://schemas.microsoft.com/office/drawing/2014/main" val="3919689620"/>
                    </a:ext>
                  </a:extLst>
                </a:gridCol>
              </a:tblGrid>
              <a:tr h="468927">
                <a:tc>
                  <a:txBody>
                    <a:bodyPr/>
                    <a:lstStyle/>
                    <a:p>
                      <a:pPr algn="ctr"/>
                      <a:r>
                        <a:rPr lang="en-US" sz="1600" b="0" baseline="0" dirty="0">
                          <a:solidFill>
                            <a:schemeClr val="tx1"/>
                          </a:solidFill>
                          <a:latin typeface="+mj-lt"/>
                        </a:rPr>
                        <a:t>Supplementary units</a:t>
                      </a:r>
                      <a:r>
                        <a:rPr lang="lt-LT" sz="1600" b="0" baseline="0" dirty="0">
                          <a:solidFill>
                            <a:schemeClr val="tx1"/>
                          </a:solidFill>
                          <a:latin typeface="+mj-lt"/>
                        </a:rPr>
                        <a:t> </a:t>
                      </a:r>
                      <a:r>
                        <a:rPr lang="en-US" sz="1600" b="0" baseline="0" dirty="0">
                          <a:solidFill>
                            <a:schemeClr val="tx1"/>
                          </a:solidFill>
                          <a:latin typeface="+mj-lt"/>
                        </a:rPr>
                        <a:t>/ Extension </a:t>
                      </a:r>
                      <a:r>
                        <a:rPr lang="lt-LT" sz="1600" b="0" baseline="0">
                          <a:solidFill>
                            <a:schemeClr val="tx1"/>
                          </a:solidFill>
                          <a:latin typeface="+mj-lt"/>
                        </a:rPr>
                        <a:t>table</a:t>
                      </a:r>
                      <a:endParaRPr lang="lt-LT" sz="1600" b="0" baseline="0" dirty="0">
                        <a:solidFill>
                          <a:schemeClr val="tx1"/>
                        </a:solidFill>
                        <a:latin typeface="+mj-lt"/>
                      </a:endParaRPr>
                    </a:p>
                  </a:txBody>
                  <a:tcPr marL="0" marR="0" marT="0"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a:solidFill>
                            <a:schemeClr val="tx1"/>
                          </a:solidFill>
                          <a:latin typeface="+mj-lt"/>
                        </a:rPr>
                        <a:t>Legs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a:solidFill>
                            <a:schemeClr val="tx1"/>
                          </a:solidFill>
                          <a:latin typeface="+mj-lt"/>
                        </a:rPr>
                        <a:t>Plug / Fittings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600" b="0" kern="1200" baseline="0">
                          <a:solidFill>
                            <a:schemeClr val="tx1"/>
                          </a:solidFill>
                          <a:latin typeface="+mn-lt"/>
                          <a:ea typeface="+mn-ea"/>
                          <a:cs typeface="+mn-cs"/>
                        </a:rPr>
                        <a:t>Desktop</a:t>
                      </a: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6320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Width: </a:t>
                      </a:r>
                    </a:p>
                    <a:p>
                      <a:pPr algn="l"/>
                      <a:r>
                        <a:rPr lang="lt-LT" sz="1400"/>
                        <a:t>1200</a:t>
                      </a:r>
                      <a:r>
                        <a:rPr lang="lt-LT" sz="1400" dirty="0"/>
                        <a:t>, 1400,</a:t>
                      </a:r>
                      <a:r>
                        <a:rPr lang="en-US" sz="1400" dirty="0"/>
                        <a:t> </a:t>
                      </a:r>
                      <a:r>
                        <a:rPr lang="lt-LT" sz="1400" dirty="0"/>
                        <a:t>1600,</a:t>
                      </a:r>
                      <a:r>
                        <a:rPr lang="en-US" sz="1400" dirty="0"/>
                        <a:t> </a:t>
                      </a:r>
                      <a:r>
                        <a:rPr lang="lt-LT" sz="1400" dirty="0"/>
                        <a:t>1800</a:t>
                      </a:r>
                      <a:br>
                        <a:rPr lang="lt-LT" sz="1400" dirty="0"/>
                      </a:br>
                      <a:r>
                        <a:rPr lang="lt-LT" sz="1400" dirty="0"/>
                        <a:t>Depth:</a:t>
                      </a:r>
                      <a:r>
                        <a:rPr lang="en-US" sz="1400" dirty="0"/>
                        <a:t> </a:t>
                      </a:r>
                      <a:r>
                        <a:rPr lang="lt-LT" sz="1400" dirty="0"/>
                        <a:t>7</a:t>
                      </a:r>
                      <a:r>
                        <a:rPr lang="en-US" sz="1400" dirty="0"/>
                        <a:t>85</a:t>
                      </a:r>
                      <a:r>
                        <a:rPr lang="lt-LT" sz="1400" dirty="0"/>
                        <a:t> (</a:t>
                      </a:r>
                      <a:r>
                        <a:rPr lang="lt-LT" sz="1400"/>
                        <a:t>7</a:t>
                      </a:r>
                      <a:r>
                        <a:rPr lang="en-US" sz="1400"/>
                        <a:t>00</a:t>
                      </a:r>
                      <a:r>
                        <a:rPr lang="lt-LT" sz="1400"/>
                        <a:t>)</a:t>
                      </a:r>
                      <a:r>
                        <a:rPr lang="en-US" sz="1400" dirty="0"/>
                        <a:t>, </a:t>
                      </a:r>
                      <a:r>
                        <a:rPr lang="lt-LT" sz="1400" dirty="0"/>
                        <a:t>8</a:t>
                      </a:r>
                      <a:r>
                        <a:rPr lang="en-US" sz="1400" dirty="0"/>
                        <a:t>85</a:t>
                      </a:r>
                      <a:r>
                        <a:rPr lang="lt-LT" sz="1400" dirty="0"/>
                        <a:t> </a:t>
                      </a:r>
                      <a:r>
                        <a:rPr lang="lt-LT" sz="1400"/>
                        <a:t>(</a:t>
                      </a:r>
                      <a:r>
                        <a:rPr lang="en-US" sz="1400"/>
                        <a:t>800</a:t>
                      </a:r>
                      <a:r>
                        <a:rPr lang="lt-LT" sz="1400"/>
                        <a:t>)</a:t>
                      </a:r>
                      <a:endParaRPr lang="lt-LT" sz="1400" dirty="0"/>
                    </a:p>
                    <a:p>
                      <a:pPr algn="l"/>
                      <a:r>
                        <a:rPr lang="lt-LT" sz="1400" dirty="0"/>
                        <a:t>Height:</a:t>
                      </a:r>
                      <a:r>
                        <a:rPr lang="en-US" sz="1400" dirty="0"/>
                        <a:t> </a:t>
                      </a:r>
                      <a:r>
                        <a:rPr lang="lt-LT" sz="1400" dirty="0"/>
                        <a:t>740</a:t>
                      </a:r>
                    </a:p>
                  </a:txBody>
                  <a:tcPr marL="180000" marR="180000" marT="108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Metal</a:t>
                      </a:r>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Melamine</a:t>
                      </a:r>
                    </a:p>
                  </a:txBody>
                  <a:tcPr marL="0" marR="0" marT="108000" marB="0">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6320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lt-LT" sz="1400" dirty="0"/>
                        <a:t>Width:</a:t>
                      </a:r>
                    </a:p>
                    <a:p>
                      <a:pPr algn="l"/>
                      <a:r>
                        <a:rPr lang="lt-LT" sz="1400"/>
                        <a:t>1200</a:t>
                      </a:r>
                      <a:r>
                        <a:rPr lang="lt-LT" sz="1400" dirty="0"/>
                        <a:t>, 1400,</a:t>
                      </a:r>
                      <a:r>
                        <a:rPr lang="en-US" sz="1400" dirty="0"/>
                        <a:t> </a:t>
                      </a:r>
                      <a:r>
                        <a:rPr lang="lt-LT" sz="1400" dirty="0"/>
                        <a:t>1600,</a:t>
                      </a:r>
                      <a:r>
                        <a:rPr lang="en-US" sz="1400" dirty="0"/>
                        <a:t> </a:t>
                      </a:r>
                      <a:r>
                        <a:rPr lang="lt-LT" sz="1400" dirty="0"/>
                        <a:t>1800</a:t>
                      </a:r>
                      <a:br>
                        <a:rPr lang="lt-LT" sz="1400" dirty="0"/>
                      </a:br>
                      <a:r>
                        <a:rPr lang="lt-LT" sz="1400" dirty="0"/>
                        <a:t>Depth:</a:t>
                      </a:r>
                      <a:r>
                        <a:rPr lang="en-US" sz="1400" dirty="0"/>
                        <a:t> 1530 </a:t>
                      </a:r>
                      <a:r>
                        <a:rPr lang="lt-LT" sz="1400"/>
                        <a:t>(</a:t>
                      </a:r>
                      <a:r>
                        <a:rPr lang="en-US" sz="1400"/>
                        <a:t>1445</a:t>
                      </a:r>
                      <a:r>
                        <a:rPr lang="lt-LT" sz="1400"/>
                        <a:t>)</a:t>
                      </a:r>
                      <a:r>
                        <a:rPr lang="en-US" sz="1400" dirty="0"/>
                        <a:t>, 1730</a:t>
                      </a:r>
                      <a:r>
                        <a:rPr lang="lt-LT" sz="1400" dirty="0"/>
                        <a:t> </a:t>
                      </a:r>
                      <a:r>
                        <a:rPr lang="lt-LT" sz="1400"/>
                        <a:t>(</a:t>
                      </a:r>
                      <a:r>
                        <a:rPr lang="en-US" sz="1400"/>
                        <a:t>1645</a:t>
                      </a:r>
                      <a:r>
                        <a:rPr lang="lt-LT" sz="1400"/>
                        <a:t>)</a:t>
                      </a:r>
                      <a:endParaRPr lang="lt-LT" sz="1400" dirty="0"/>
                    </a:p>
                    <a:p>
                      <a:pPr algn="l"/>
                      <a:r>
                        <a:rPr lang="lt-LT" sz="1400" dirty="0"/>
                        <a:t>Height:</a:t>
                      </a:r>
                      <a:r>
                        <a:rPr lang="en-US" sz="1400" dirty="0"/>
                        <a:t> </a:t>
                      </a:r>
                      <a:r>
                        <a:rPr lang="lt-LT" sz="1400" dirty="0"/>
                        <a:t>740</a:t>
                      </a:r>
                    </a:p>
                  </a:txBody>
                  <a:tcPr marL="180000" marR="180000" marT="108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609846233"/>
                  </a:ext>
                </a:extLst>
              </a:tr>
              <a:tr h="16320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lt-LT" sz="1400" dirty="0"/>
                        <a:t>Width: </a:t>
                      </a:r>
                    </a:p>
                    <a:p>
                      <a:pPr algn="l"/>
                      <a:r>
                        <a:rPr lang="lt-LT" sz="1400" dirty="0"/>
                        <a:t>1000</a:t>
                      </a:r>
                      <a:r>
                        <a:rPr lang="en-US" sz="1400" dirty="0"/>
                        <a:t>, </a:t>
                      </a:r>
                      <a:r>
                        <a:rPr lang="lt-LT" sz="1400" dirty="0"/>
                        <a:t>1400</a:t>
                      </a:r>
                      <a:br>
                        <a:rPr lang="lt-LT" sz="1400" dirty="0"/>
                      </a:br>
                      <a:r>
                        <a:rPr lang="lt-LT" sz="1400" dirty="0"/>
                        <a:t>Depth:</a:t>
                      </a:r>
                      <a:r>
                        <a:rPr lang="en-US" sz="1400" dirty="0"/>
                        <a:t> 535 </a:t>
                      </a:r>
                      <a:r>
                        <a:rPr lang="lt-LT" sz="1400"/>
                        <a:t>(</a:t>
                      </a:r>
                      <a:r>
                        <a:rPr lang="en-US" sz="1400"/>
                        <a:t>450</a:t>
                      </a:r>
                      <a:r>
                        <a:rPr lang="lt-LT" sz="1400"/>
                        <a:t>)</a:t>
                      </a:r>
                      <a:endParaRPr lang="en-US" sz="1400" dirty="0"/>
                    </a:p>
                    <a:p>
                      <a:pPr algn="l"/>
                      <a:r>
                        <a:rPr lang="lt-LT" sz="1400" dirty="0"/>
                        <a:t>Height:</a:t>
                      </a:r>
                      <a:r>
                        <a:rPr lang="en-US" sz="1400" dirty="0"/>
                        <a:t> 950</a:t>
                      </a:r>
                      <a:endParaRPr lang="lt-LT" sz="1400" dirty="0"/>
                    </a:p>
                  </a:txBody>
                  <a:tcPr marL="180000" marR="180000" marT="108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745171708"/>
                  </a:ext>
                </a:extLst>
              </a:tr>
            </a:tbl>
          </a:graphicData>
        </a:graphic>
      </p:graphicFrame>
      <p:pic>
        <p:nvPicPr>
          <p:cNvPr id="5" name="Picture 4">
            <a:extLst>
              <a:ext uri="{FF2B5EF4-FFF2-40B4-BE49-F238E27FC236}">
                <a16:creationId xmlns:a16="http://schemas.microsoft.com/office/drawing/2014/main" id="{03E9286A-7F68-477B-B348-E4A7ABE05DCC}"/>
              </a:ext>
            </a:extLst>
          </p:cNvPr>
          <p:cNvPicPr>
            <a:picLocks noChangeAspect="1"/>
          </p:cNvPicPr>
          <p:nvPr/>
        </p:nvPicPr>
        <p:blipFill>
          <a:blip r:embed="rId3" cstate="print">
            <a:extLst>
              <a:ext uri="{28A0092B-C50C-407E-A947-70E740481C1C}">
                <a14:useLocalDpi xmlns:a14="http://schemas.microsoft.com/office/drawing/2010/main" val="0"/>
              </a:ext>
            </a:extLst>
          </a:blip>
          <a:srcRect t="3106" b="3106"/>
          <a:stretch/>
        </p:blipFill>
        <p:spPr>
          <a:xfrm>
            <a:off x="208311" y="2073921"/>
            <a:ext cx="1526122" cy="1431332"/>
          </a:xfrm>
          <a:prstGeom prst="rect">
            <a:avLst/>
          </a:prstGeom>
        </p:spPr>
      </p:pic>
      <p:pic>
        <p:nvPicPr>
          <p:cNvPr id="37" name="Picture 36">
            <a:extLst>
              <a:ext uri="{FF2B5EF4-FFF2-40B4-BE49-F238E27FC236}">
                <a16:creationId xmlns:a16="http://schemas.microsoft.com/office/drawing/2014/main" id="{F83A0653-9A8F-4CFE-B0D5-8195A7F69515}"/>
              </a:ext>
            </a:extLst>
          </p:cNvPr>
          <p:cNvPicPr>
            <a:picLocks noChangeAspect="1"/>
          </p:cNvPicPr>
          <p:nvPr/>
        </p:nvPicPr>
        <p:blipFill>
          <a:blip r:embed="rId4" cstate="print">
            <a:extLst>
              <a:ext uri="{28A0092B-C50C-407E-A947-70E740481C1C}">
                <a14:useLocalDpi xmlns:a14="http://schemas.microsoft.com/office/drawing/2010/main" val="0"/>
              </a:ext>
            </a:extLst>
          </a:blip>
          <a:srcRect t="3106" b="3106"/>
          <a:stretch/>
        </p:blipFill>
        <p:spPr>
          <a:xfrm>
            <a:off x="1928724" y="2073921"/>
            <a:ext cx="1526122" cy="1431332"/>
          </a:xfrm>
          <a:prstGeom prst="rect">
            <a:avLst/>
          </a:prstGeom>
        </p:spPr>
      </p:pic>
      <p:pic>
        <p:nvPicPr>
          <p:cNvPr id="38" name="Picture 37">
            <a:extLst>
              <a:ext uri="{FF2B5EF4-FFF2-40B4-BE49-F238E27FC236}">
                <a16:creationId xmlns:a16="http://schemas.microsoft.com/office/drawing/2014/main" id="{91E0BF05-3FEB-410C-AB70-E41F3C875662}"/>
              </a:ext>
            </a:extLst>
          </p:cNvPr>
          <p:cNvPicPr>
            <a:picLocks noChangeAspect="1"/>
          </p:cNvPicPr>
          <p:nvPr/>
        </p:nvPicPr>
        <p:blipFill>
          <a:blip r:embed="rId5" cstate="print">
            <a:extLst>
              <a:ext uri="{28A0092B-C50C-407E-A947-70E740481C1C}">
                <a14:useLocalDpi xmlns:a14="http://schemas.microsoft.com/office/drawing/2010/main" val="0"/>
              </a:ext>
            </a:extLst>
          </a:blip>
          <a:srcRect t="4608" b="4608"/>
          <a:stretch/>
        </p:blipFill>
        <p:spPr>
          <a:xfrm>
            <a:off x="208311" y="3724703"/>
            <a:ext cx="1529517" cy="1388548"/>
          </a:xfrm>
          <a:prstGeom prst="rect">
            <a:avLst/>
          </a:prstGeom>
        </p:spPr>
      </p:pic>
      <p:pic>
        <p:nvPicPr>
          <p:cNvPr id="39" name="Picture 38">
            <a:extLst>
              <a:ext uri="{FF2B5EF4-FFF2-40B4-BE49-F238E27FC236}">
                <a16:creationId xmlns:a16="http://schemas.microsoft.com/office/drawing/2014/main" id="{47142342-377A-48A7-BCA5-90B405E84A93}"/>
              </a:ext>
            </a:extLst>
          </p:cNvPr>
          <p:cNvPicPr>
            <a:picLocks noChangeAspect="1"/>
          </p:cNvPicPr>
          <p:nvPr/>
        </p:nvPicPr>
        <p:blipFill>
          <a:blip r:embed="rId6" cstate="print">
            <a:extLst>
              <a:ext uri="{28A0092B-C50C-407E-A947-70E740481C1C}">
                <a14:useLocalDpi xmlns:a14="http://schemas.microsoft.com/office/drawing/2010/main" val="0"/>
              </a:ext>
            </a:extLst>
          </a:blip>
          <a:srcRect t="4608" b="4608"/>
          <a:stretch/>
        </p:blipFill>
        <p:spPr>
          <a:xfrm>
            <a:off x="1928724" y="3710000"/>
            <a:ext cx="1529517" cy="1388548"/>
          </a:xfrm>
          <a:prstGeom prst="rect">
            <a:avLst/>
          </a:prstGeom>
        </p:spPr>
      </p:pic>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6527" y="299645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4240" y="422193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4240" y="3604386"/>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a:t>
            </a:r>
            <a:r>
              <a:rPr lang="en-US" dirty="0"/>
              <a:t>desks</a:t>
            </a:r>
            <a:endParaRPr lang="lt-LT" dirty="0"/>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52314" y="548272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154240" y="487053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78B86309-A562-4DE9-ADD2-0833C5BB2C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715" y="2498056"/>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7885A1D7-166B-4B77-A0AA-B5923E169D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8428" y="372353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1E062198-4789-4402-93A7-976A4EB879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8428" y="3105985"/>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61F279BF-639E-485C-8EB0-C7F48B00CA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56502" y="558707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96619F3D-4FCC-4EBE-B026-71D64D1A68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56502" y="621777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6F92CE31-4592-4177-AB87-3C2F221DAC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556502" y="498432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08780058-4DEC-4D52-815D-13DCB5412BF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558428" y="437213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 name="Picture 2">
            <a:extLst>
              <a:ext uri="{FF2B5EF4-FFF2-40B4-BE49-F238E27FC236}">
                <a16:creationId xmlns:a16="http://schemas.microsoft.com/office/drawing/2014/main" id="{DA8B3F74-094A-47CA-B1F4-11F67BFB97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50066" y="4218195"/>
            <a:ext cx="731520" cy="731520"/>
          </a:xfrm>
          <a:prstGeom prst="rect">
            <a:avLst/>
          </a:prstGeom>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50066" y="3388901"/>
            <a:ext cx="731520" cy="731520"/>
          </a:xfrm>
          <a:prstGeom prst="rect">
            <a:avLst/>
          </a:prstGeom>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32487" y="3388901"/>
            <a:ext cx="731520" cy="731520"/>
          </a:xfrm>
          <a:prstGeom prst="rect">
            <a:avLst/>
          </a:prstGeom>
        </p:spPr>
      </p:pic>
      <p:pic>
        <p:nvPicPr>
          <p:cNvPr id="11" name="Picture 10">
            <a:extLst>
              <a:ext uri="{FF2B5EF4-FFF2-40B4-BE49-F238E27FC236}">
                <a16:creationId xmlns:a16="http://schemas.microsoft.com/office/drawing/2014/main" id="{98989441-4ABB-4C82-918A-A315180440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40962" y="5047489"/>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32487" y="2559607"/>
            <a:ext cx="731520" cy="731520"/>
          </a:xfrm>
          <a:prstGeom prst="rect">
            <a:avLst/>
          </a:prstGeom>
        </p:spPr>
      </p:pic>
      <p:pic>
        <p:nvPicPr>
          <p:cNvPr id="48" name="Picture 47">
            <a:extLst>
              <a:ext uri="{FF2B5EF4-FFF2-40B4-BE49-F238E27FC236}">
                <a16:creationId xmlns:a16="http://schemas.microsoft.com/office/drawing/2014/main" id="{C5CFE855-BC46-413D-9DAE-B632C6EAD23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26920" y="5876783"/>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50066" y="2559607"/>
            <a:ext cx="731520" cy="731520"/>
          </a:xfrm>
          <a:prstGeom prst="rect">
            <a:avLst/>
          </a:prstGeom>
        </p:spPr>
      </p:pic>
      <p:pic>
        <p:nvPicPr>
          <p:cNvPr id="52" name="Picture 51">
            <a:extLst>
              <a:ext uri="{FF2B5EF4-FFF2-40B4-BE49-F238E27FC236}">
                <a16:creationId xmlns:a16="http://schemas.microsoft.com/office/drawing/2014/main" id="{09BBEC1C-057C-4F78-829B-13DC9791C1B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50066" y="5876783"/>
            <a:ext cx="731520" cy="731520"/>
          </a:xfrm>
          <a:prstGeom prst="rect">
            <a:avLst/>
          </a:prstGeom>
        </p:spPr>
      </p:pic>
      <p:pic>
        <p:nvPicPr>
          <p:cNvPr id="54" name="Picture 53">
            <a:extLst>
              <a:ext uri="{FF2B5EF4-FFF2-40B4-BE49-F238E27FC236}">
                <a16:creationId xmlns:a16="http://schemas.microsoft.com/office/drawing/2014/main" id="{148524E0-5084-40E6-B709-26268D78DA4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140962" y="4218195"/>
            <a:ext cx="731520" cy="731520"/>
          </a:xfrm>
          <a:prstGeom prst="rect">
            <a:avLst/>
          </a:prstGeom>
        </p:spPr>
      </p:pic>
      <p:pic>
        <p:nvPicPr>
          <p:cNvPr id="56" name="Picture 55">
            <a:extLst>
              <a:ext uri="{FF2B5EF4-FFF2-40B4-BE49-F238E27FC236}">
                <a16:creationId xmlns:a16="http://schemas.microsoft.com/office/drawing/2014/main" id="{00B1B00C-6EBF-476A-BD40-888E5C456E1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50066" y="5047489"/>
            <a:ext cx="731520" cy="731520"/>
          </a:xfrm>
          <a:prstGeom prst="rect">
            <a:avLst/>
          </a:prstGeom>
        </p:spPr>
      </p:pic>
      <p:sp>
        <p:nvSpPr>
          <p:cNvPr id="58" name="Text Placeholder 3">
            <a:extLst>
              <a:ext uri="{FF2B5EF4-FFF2-40B4-BE49-F238E27FC236}">
                <a16:creationId xmlns:a16="http://schemas.microsoft.com/office/drawing/2014/main" id="{A25BC0D8-D3AC-43B8-8FFE-F69657CF0C9A}"/>
              </a:ext>
            </a:extLst>
          </p:cNvPr>
          <p:cNvSpPr txBox="1">
            <a:spLocks/>
          </p:cNvSpPr>
          <p:nvPr/>
        </p:nvSpPr>
        <p:spPr>
          <a:xfrm>
            <a:off x="9950066" y="231816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a:latin typeface="+mj-lt"/>
              </a:rPr>
              <a:t>1 category</a:t>
            </a:r>
            <a:br>
              <a:rPr lang="lt-LT">
                <a:latin typeface="+mj-lt"/>
              </a:rPr>
            </a:br>
            <a:endParaRPr lang="lt-LT">
              <a:latin typeface="+mj-lt"/>
            </a:endParaRPr>
          </a:p>
        </p:txBody>
      </p:sp>
      <p:sp>
        <p:nvSpPr>
          <p:cNvPr id="59" name="Text Placeholder 3">
            <a:extLst>
              <a:ext uri="{FF2B5EF4-FFF2-40B4-BE49-F238E27FC236}">
                <a16:creationId xmlns:a16="http://schemas.microsoft.com/office/drawing/2014/main" id="{25DC4742-BF82-40B2-AFA3-F52E3297C03B}"/>
              </a:ext>
            </a:extLst>
          </p:cNvPr>
          <p:cNvSpPr txBox="1">
            <a:spLocks/>
          </p:cNvSpPr>
          <p:nvPr/>
        </p:nvSpPr>
        <p:spPr>
          <a:xfrm>
            <a:off x="11126920" y="231816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a:latin typeface="+mj-lt"/>
              </a:rPr>
              <a:t>2 category</a:t>
            </a:r>
            <a:br>
              <a:rPr lang="lt-LT">
                <a:latin typeface="+mj-lt"/>
              </a:rPr>
            </a:br>
            <a:endParaRPr lang="lt-LT">
              <a:latin typeface="+mj-lt"/>
            </a:endParaRPr>
          </a:p>
        </p:txBody>
      </p:sp>
      <p:pic>
        <p:nvPicPr>
          <p:cNvPr id="47" name="Picture 46">
            <a:extLst>
              <a:ext uri="{FF2B5EF4-FFF2-40B4-BE49-F238E27FC236}">
                <a16:creationId xmlns:a16="http://schemas.microsoft.com/office/drawing/2014/main" id="{6473036B-5585-4E49-9A8E-F69E6C11FBE0}"/>
              </a:ext>
            </a:extLst>
          </p:cNvPr>
          <p:cNvPicPr>
            <a:picLocks noChangeAspect="1"/>
          </p:cNvPicPr>
          <p:nvPr/>
        </p:nvPicPr>
        <p:blipFill>
          <a:blip r:embed="rId24" cstate="print">
            <a:extLst>
              <a:ext uri="{28A0092B-C50C-407E-A947-70E740481C1C}">
                <a14:useLocalDpi xmlns:a14="http://schemas.microsoft.com/office/drawing/2010/main" val="0"/>
              </a:ext>
            </a:extLst>
          </a:blip>
          <a:srcRect t="4608" b="4608"/>
          <a:stretch/>
        </p:blipFill>
        <p:spPr>
          <a:xfrm>
            <a:off x="208311" y="5344412"/>
            <a:ext cx="1529517" cy="1388548"/>
          </a:xfrm>
          <a:prstGeom prst="rect">
            <a:avLst/>
          </a:prstGeom>
        </p:spPr>
      </p:pic>
    </p:spTree>
    <p:extLst>
      <p:ext uri="{BB962C8B-B14F-4D97-AF65-F5344CB8AC3E}">
        <p14:creationId xmlns:p14="http://schemas.microsoft.com/office/powerpoint/2010/main" val="2346237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1146476753"/>
              </p:ext>
            </p:extLst>
          </p:nvPr>
        </p:nvGraphicFramePr>
        <p:xfrm>
          <a:off x="-10373" y="1535268"/>
          <a:ext cx="12204000" cy="5339727"/>
        </p:xfrm>
        <a:graphic>
          <a:graphicData uri="http://schemas.openxmlformats.org/drawingml/2006/table">
            <a:tbl>
              <a:tblPr firstRow="1" bandRow="1">
                <a:tableStyleId>{5C22544A-7EE6-4342-B048-85BDC9FD1C3A}</a:tableStyleId>
              </a:tblPr>
              <a:tblGrid>
                <a:gridCol w="5112000">
                  <a:extLst>
                    <a:ext uri="{9D8B030D-6E8A-4147-A177-3AD203B41FA5}">
                      <a16:colId xmlns:a16="http://schemas.microsoft.com/office/drawing/2014/main" val="3109617654"/>
                    </a:ext>
                  </a:extLst>
                </a:gridCol>
                <a:gridCol w="2016000">
                  <a:extLst>
                    <a:ext uri="{9D8B030D-6E8A-4147-A177-3AD203B41FA5}">
                      <a16:colId xmlns:a16="http://schemas.microsoft.com/office/drawing/2014/main" val="1328899953"/>
                    </a:ext>
                  </a:extLst>
                </a:gridCol>
                <a:gridCol w="3384000">
                  <a:extLst>
                    <a:ext uri="{9D8B030D-6E8A-4147-A177-3AD203B41FA5}">
                      <a16:colId xmlns:a16="http://schemas.microsoft.com/office/drawing/2014/main" val="2771367492"/>
                    </a:ext>
                  </a:extLst>
                </a:gridCol>
                <a:gridCol w="1692000">
                  <a:extLst>
                    <a:ext uri="{9D8B030D-6E8A-4147-A177-3AD203B41FA5}">
                      <a16:colId xmlns:a16="http://schemas.microsoft.com/office/drawing/2014/main" val="3436468122"/>
                    </a:ext>
                  </a:extLst>
                </a:gridCol>
              </a:tblGrid>
              <a:tr h="468927">
                <a:tc>
                  <a:txBody>
                    <a:bodyPr/>
                    <a:lstStyle/>
                    <a:p>
                      <a:pPr algn="ctr"/>
                      <a:r>
                        <a:rPr lang="lt-LT" sz="1600" b="0" baseline="0" dirty="0">
                          <a:solidFill>
                            <a:schemeClr val="tx1"/>
                          </a:solidFill>
                          <a:latin typeface="+mj-lt"/>
                        </a:rPr>
                        <a:t>Towers / Pedestals</a:t>
                      </a: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Drawers / Carcass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a:solidFill>
                            <a:schemeClr val="tx1"/>
                          </a:solidFill>
                          <a:latin typeface="+mj-lt"/>
                        </a:rPr>
                        <a:t>Fittings</a:t>
                      </a: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lt-LT" sz="1400" dirty="0"/>
                        <a:t>Width: 450</a:t>
                      </a:r>
                    </a:p>
                    <a:p>
                      <a:pPr algn="l"/>
                      <a:r>
                        <a:rPr lang="lt-LT" sz="1400" dirty="0"/>
                        <a:t>Depth: 739, 839</a:t>
                      </a:r>
                    </a:p>
                    <a:p>
                      <a:pPr algn="l"/>
                      <a:r>
                        <a:rPr lang="lt-LT" sz="1400" dirty="0"/>
                        <a:t>Height: 741</a:t>
                      </a:r>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Melamine</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217700">
                <a:tc>
                  <a:txBody>
                    <a:bodyPr/>
                    <a:lstStyle/>
                    <a:p>
                      <a:endParaRPr lang="lt-LT" sz="1800" dirty="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636184324"/>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359698376"/>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lt-LT" sz="1400" dirty="0"/>
                        <a:t>Width: 450</a:t>
                      </a:r>
                    </a:p>
                    <a:p>
                      <a:pPr algn="l"/>
                      <a:r>
                        <a:rPr lang="lt-LT" sz="1400" dirty="0"/>
                        <a:t>Depth: 739, 839</a:t>
                      </a:r>
                    </a:p>
                    <a:p>
                      <a:pPr algn="l"/>
                      <a:r>
                        <a:rPr lang="lt-LT" sz="1400" dirty="0"/>
                        <a:t>Height: 346</a:t>
                      </a:r>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813252495"/>
                  </a:ext>
                </a:extLst>
              </a:tr>
            </a:tbl>
          </a:graphicData>
        </a:graphic>
      </p:graphicFrame>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7753" y="287893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466" y="410441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66" y="348686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towers &amp; pedestals</a:t>
            </a:r>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093540" y="536521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095466" y="475301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 name="Picture 2">
            <a:extLst>
              <a:ext uri="{FF2B5EF4-FFF2-40B4-BE49-F238E27FC236}">
                <a16:creationId xmlns:a16="http://schemas.microsoft.com/office/drawing/2014/main" id="{DA8B3F74-094A-47CA-B1F4-11F67BFB97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2423" y="4294882"/>
            <a:ext cx="731520" cy="731520"/>
          </a:xfrm>
          <a:prstGeom prst="rect">
            <a:avLst/>
          </a:prstGeom>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2423" y="3465588"/>
            <a:ext cx="731520" cy="731520"/>
          </a:xfrm>
          <a:prstGeom prst="rect">
            <a:avLst/>
          </a:prstGeom>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4844" y="3465588"/>
            <a:ext cx="731520" cy="731520"/>
          </a:xfrm>
          <a:prstGeom prst="rect">
            <a:avLst/>
          </a:prstGeom>
        </p:spPr>
      </p:pic>
      <p:pic>
        <p:nvPicPr>
          <p:cNvPr id="11" name="Picture 10">
            <a:extLst>
              <a:ext uri="{FF2B5EF4-FFF2-40B4-BE49-F238E27FC236}">
                <a16:creationId xmlns:a16="http://schemas.microsoft.com/office/drawing/2014/main" id="{98989441-4ABB-4C82-918A-A315180440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3319" y="5124176"/>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74844" y="2636294"/>
            <a:ext cx="731520" cy="731520"/>
          </a:xfrm>
          <a:prstGeom prst="rect">
            <a:avLst/>
          </a:prstGeom>
        </p:spPr>
      </p:pic>
      <p:pic>
        <p:nvPicPr>
          <p:cNvPr id="48" name="Picture 47">
            <a:extLst>
              <a:ext uri="{FF2B5EF4-FFF2-40B4-BE49-F238E27FC236}">
                <a16:creationId xmlns:a16="http://schemas.microsoft.com/office/drawing/2014/main" id="{C5CFE855-BC46-413D-9DAE-B632C6EAD2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69277" y="5953470"/>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92423" y="2636294"/>
            <a:ext cx="731520" cy="731520"/>
          </a:xfrm>
          <a:prstGeom prst="rect">
            <a:avLst/>
          </a:prstGeom>
        </p:spPr>
      </p:pic>
      <p:pic>
        <p:nvPicPr>
          <p:cNvPr id="52" name="Picture 51">
            <a:extLst>
              <a:ext uri="{FF2B5EF4-FFF2-40B4-BE49-F238E27FC236}">
                <a16:creationId xmlns:a16="http://schemas.microsoft.com/office/drawing/2014/main" id="{09BBEC1C-057C-4F78-829B-13DC9791C1B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92423" y="5953470"/>
            <a:ext cx="731520" cy="731520"/>
          </a:xfrm>
          <a:prstGeom prst="rect">
            <a:avLst/>
          </a:prstGeom>
        </p:spPr>
      </p:pic>
      <p:pic>
        <p:nvPicPr>
          <p:cNvPr id="54" name="Picture 53">
            <a:extLst>
              <a:ext uri="{FF2B5EF4-FFF2-40B4-BE49-F238E27FC236}">
                <a16:creationId xmlns:a16="http://schemas.microsoft.com/office/drawing/2014/main" id="{148524E0-5084-40E6-B709-26268D78DA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83319" y="4294882"/>
            <a:ext cx="731520" cy="731520"/>
          </a:xfrm>
          <a:prstGeom prst="rect">
            <a:avLst/>
          </a:prstGeom>
        </p:spPr>
      </p:pic>
      <p:pic>
        <p:nvPicPr>
          <p:cNvPr id="56" name="Picture 55">
            <a:extLst>
              <a:ext uri="{FF2B5EF4-FFF2-40B4-BE49-F238E27FC236}">
                <a16:creationId xmlns:a16="http://schemas.microsoft.com/office/drawing/2014/main" id="{00B1B00C-6EBF-476A-BD40-888E5C456E1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92423" y="5124176"/>
            <a:ext cx="731520" cy="731520"/>
          </a:xfrm>
          <a:prstGeom prst="rect">
            <a:avLst/>
          </a:prstGeom>
        </p:spPr>
      </p:pic>
      <p:sp>
        <p:nvSpPr>
          <p:cNvPr id="58" name="Text Placeholder 3">
            <a:extLst>
              <a:ext uri="{FF2B5EF4-FFF2-40B4-BE49-F238E27FC236}">
                <a16:creationId xmlns:a16="http://schemas.microsoft.com/office/drawing/2014/main" id="{A25BC0D8-D3AC-43B8-8FFE-F69657CF0C9A}"/>
              </a:ext>
            </a:extLst>
          </p:cNvPr>
          <p:cNvSpPr txBox="1">
            <a:spLocks/>
          </p:cNvSpPr>
          <p:nvPr/>
        </p:nvSpPr>
        <p:spPr>
          <a:xfrm>
            <a:off x="7792423" y="2394851"/>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1 category</a:t>
            </a:r>
            <a:br>
              <a:rPr lang="lt-LT" dirty="0">
                <a:latin typeface="+mj-lt"/>
              </a:rPr>
            </a:br>
            <a:endParaRPr lang="lt-LT" dirty="0">
              <a:latin typeface="+mj-lt"/>
            </a:endParaRPr>
          </a:p>
        </p:txBody>
      </p:sp>
      <p:sp>
        <p:nvSpPr>
          <p:cNvPr id="59" name="Text Placeholder 3">
            <a:extLst>
              <a:ext uri="{FF2B5EF4-FFF2-40B4-BE49-F238E27FC236}">
                <a16:creationId xmlns:a16="http://schemas.microsoft.com/office/drawing/2014/main" id="{25DC4742-BF82-40B2-AFA3-F52E3297C03B}"/>
              </a:ext>
            </a:extLst>
          </p:cNvPr>
          <p:cNvSpPr txBox="1">
            <a:spLocks/>
          </p:cNvSpPr>
          <p:nvPr/>
        </p:nvSpPr>
        <p:spPr>
          <a:xfrm>
            <a:off x="8969277" y="2394851"/>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2 category</a:t>
            </a:r>
            <a:br>
              <a:rPr lang="lt-LT" dirty="0">
                <a:latin typeface="+mj-lt"/>
              </a:rPr>
            </a:br>
            <a:endParaRPr lang="lt-LT" dirty="0">
              <a:latin typeface="+mj-lt"/>
            </a:endParaRPr>
          </a:p>
        </p:txBody>
      </p:sp>
      <p:pic>
        <p:nvPicPr>
          <p:cNvPr id="4" name="Picture 3">
            <a:extLst>
              <a:ext uri="{FF2B5EF4-FFF2-40B4-BE49-F238E27FC236}">
                <a16:creationId xmlns:a16="http://schemas.microsoft.com/office/drawing/2014/main" id="{CEDA09C8-B384-4DD2-9BDD-BD010E63659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10136" y="3302687"/>
            <a:ext cx="1016000" cy="1016000"/>
          </a:xfrm>
          <a:prstGeom prst="rect">
            <a:avLst/>
          </a:prstGeom>
        </p:spPr>
      </p:pic>
      <p:pic>
        <p:nvPicPr>
          <p:cNvPr id="10" name="Picture 9">
            <a:extLst>
              <a:ext uri="{FF2B5EF4-FFF2-40B4-BE49-F238E27FC236}">
                <a16:creationId xmlns:a16="http://schemas.microsoft.com/office/drawing/2014/main" id="{431CFC7E-D625-4DC3-B68D-197FC00A38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435" y="3302687"/>
            <a:ext cx="1016000" cy="1016000"/>
          </a:xfrm>
          <a:prstGeom prst="rect">
            <a:avLst/>
          </a:prstGeom>
        </p:spPr>
      </p:pic>
      <p:pic>
        <p:nvPicPr>
          <p:cNvPr id="20" name="Picture 19">
            <a:extLst>
              <a:ext uri="{FF2B5EF4-FFF2-40B4-BE49-F238E27FC236}">
                <a16:creationId xmlns:a16="http://schemas.microsoft.com/office/drawing/2014/main" id="{9BBE0F78-95A6-4F8F-A247-717A653841D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28150" y="3291127"/>
            <a:ext cx="1016000" cy="1016000"/>
          </a:xfrm>
          <a:prstGeom prst="rect">
            <a:avLst/>
          </a:prstGeom>
        </p:spPr>
      </p:pic>
      <p:pic>
        <p:nvPicPr>
          <p:cNvPr id="22" name="Picture 21">
            <a:extLst>
              <a:ext uri="{FF2B5EF4-FFF2-40B4-BE49-F238E27FC236}">
                <a16:creationId xmlns:a16="http://schemas.microsoft.com/office/drawing/2014/main" id="{B0F2A0E8-2F5E-49F4-9C11-603DF89199D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435" y="5771119"/>
            <a:ext cx="1016000" cy="1016000"/>
          </a:xfrm>
          <a:prstGeom prst="rect">
            <a:avLst/>
          </a:prstGeom>
        </p:spPr>
      </p:pic>
      <p:pic>
        <p:nvPicPr>
          <p:cNvPr id="24" name="Picture 23">
            <a:extLst>
              <a:ext uri="{FF2B5EF4-FFF2-40B4-BE49-F238E27FC236}">
                <a16:creationId xmlns:a16="http://schemas.microsoft.com/office/drawing/2014/main" id="{0506C7E4-5CD7-468B-8880-1D85E5EFA7C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40831" y="4485853"/>
            <a:ext cx="1016000" cy="1016000"/>
          </a:xfrm>
          <a:prstGeom prst="rect">
            <a:avLst/>
          </a:prstGeom>
        </p:spPr>
      </p:pic>
      <p:pic>
        <p:nvPicPr>
          <p:cNvPr id="26" name="Picture 25">
            <a:extLst>
              <a:ext uri="{FF2B5EF4-FFF2-40B4-BE49-F238E27FC236}">
                <a16:creationId xmlns:a16="http://schemas.microsoft.com/office/drawing/2014/main" id="{CC761F89-6703-49E6-AAA3-6D0774D37EF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357" y="4466729"/>
            <a:ext cx="1016000" cy="1016000"/>
          </a:xfrm>
          <a:prstGeom prst="rect">
            <a:avLst/>
          </a:prstGeom>
        </p:spPr>
      </p:pic>
      <p:pic>
        <p:nvPicPr>
          <p:cNvPr id="28" name="Picture 27">
            <a:extLst>
              <a:ext uri="{FF2B5EF4-FFF2-40B4-BE49-F238E27FC236}">
                <a16:creationId xmlns:a16="http://schemas.microsoft.com/office/drawing/2014/main" id="{0FA95F87-D094-4C27-BAEB-9137F62F4EE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19182" y="4513701"/>
            <a:ext cx="1016000" cy="1016000"/>
          </a:xfrm>
          <a:prstGeom prst="rect">
            <a:avLst/>
          </a:prstGeom>
        </p:spPr>
      </p:pic>
      <p:pic>
        <p:nvPicPr>
          <p:cNvPr id="34" name="Picture 33">
            <a:extLst>
              <a:ext uri="{FF2B5EF4-FFF2-40B4-BE49-F238E27FC236}">
                <a16:creationId xmlns:a16="http://schemas.microsoft.com/office/drawing/2014/main" id="{38DEA71E-E195-4D14-A08A-15D1B7AD28B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41632" y="2135601"/>
            <a:ext cx="1016000" cy="1016000"/>
          </a:xfrm>
          <a:prstGeom prst="rect">
            <a:avLst/>
          </a:prstGeom>
        </p:spPr>
      </p:pic>
      <p:pic>
        <p:nvPicPr>
          <p:cNvPr id="57" name="Picture 56">
            <a:extLst>
              <a:ext uri="{FF2B5EF4-FFF2-40B4-BE49-F238E27FC236}">
                <a16:creationId xmlns:a16="http://schemas.microsoft.com/office/drawing/2014/main" id="{22C969D3-BE71-4F0B-9822-F8757859968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55857" y="2135601"/>
            <a:ext cx="1016000" cy="1016000"/>
          </a:xfrm>
          <a:prstGeom prst="rect">
            <a:avLst/>
          </a:prstGeom>
        </p:spPr>
      </p:pic>
      <p:pic>
        <p:nvPicPr>
          <p:cNvPr id="62" name="Picture 61">
            <a:extLst>
              <a:ext uri="{FF2B5EF4-FFF2-40B4-BE49-F238E27FC236}">
                <a16:creationId xmlns:a16="http://schemas.microsoft.com/office/drawing/2014/main" id="{733BDBEC-3190-40DC-88DE-423D8000FE7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6455" y="2135601"/>
            <a:ext cx="1016000" cy="1016000"/>
          </a:xfrm>
          <a:prstGeom prst="rect">
            <a:avLst/>
          </a:prstGeom>
        </p:spPr>
      </p:pic>
      <p:pic>
        <p:nvPicPr>
          <p:cNvPr id="64" name="Picture 63">
            <a:extLst>
              <a:ext uri="{FF2B5EF4-FFF2-40B4-BE49-F238E27FC236}">
                <a16:creationId xmlns:a16="http://schemas.microsoft.com/office/drawing/2014/main" id="{408E9767-6F72-4A2E-B123-D097FCD0224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9182" y="2135601"/>
            <a:ext cx="1016000" cy="1016000"/>
          </a:xfrm>
          <a:prstGeom prst="rect">
            <a:avLst/>
          </a:prstGeom>
        </p:spPr>
      </p:pic>
    </p:spTree>
    <p:extLst>
      <p:ext uri="{BB962C8B-B14F-4D97-AF65-F5344CB8AC3E}">
        <p14:creationId xmlns:p14="http://schemas.microsoft.com/office/powerpoint/2010/main" val="376510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A09C8-B384-4DD2-9BDD-BD010E6365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197" y="4610930"/>
            <a:ext cx="2057400" cy="2057400"/>
          </a:xfrm>
          <a:prstGeom prst="rect">
            <a:avLst/>
          </a:prstGeom>
        </p:spPr>
      </p:pic>
      <p:pic>
        <p:nvPicPr>
          <p:cNvPr id="10" name="Picture 9">
            <a:extLst>
              <a:ext uri="{FF2B5EF4-FFF2-40B4-BE49-F238E27FC236}">
                <a16:creationId xmlns:a16="http://schemas.microsoft.com/office/drawing/2014/main" id="{431CFC7E-D625-4DC3-B68D-197FC00A38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22077" y="4610930"/>
            <a:ext cx="2057400" cy="2057400"/>
          </a:xfrm>
          <a:prstGeom prst="rect">
            <a:avLst/>
          </a:prstGeom>
        </p:spPr>
      </p:pic>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2360577178"/>
              </p:ext>
            </p:extLst>
          </p:nvPr>
        </p:nvGraphicFramePr>
        <p:xfrm>
          <a:off x="-10373" y="1535268"/>
          <a:ext cx="12222348" cy="5339727"/>
        </p:xfrm>
        <a:graphic>
          <a:graphicData uri="http://schemas.openxmlformats.org/drawingml/2006/table">
            <a:tbl>
              <a:tblPr firstRow="1" bandRow="1">
                <a:tableStyleId>{5C22544A-7EE6-4342-B048-85BDC9FD1C3A}</a:tableStyleId>
              </a:tblPr>
              <a:tblGrid>
                <a:gridCol w="4068000">
                  <a:extLst>
                    <a:ext uri="{9D8B030D-6E8A-4147-A177-3AD203B41FA5}">
                      <a16:colId xmlns:a16="http://schemas.microsoft.com/office/drawing/2014/main" val="3109617654"/>
                    </a:ext>
                  </a:extLst>
                </a:gridCol>
                <a:gridCol w="1710348">
                  <a:extLst>
                    <a:ext uri="{9D8B030D-6E8A-4147-A177-3AD203B41FA5}">
                      <a16:colId xmlns:a16="http://schemas.microsoft.com/office/drawing/2014/main" val="1328899953"/>
                    </a:ext>
                  </a:extLst>
                </a:gridCol>
                <a:gridCol w="2232000">
                  <a:extLst>
                    <a:ext uri="{9D8B030D-6E8A-4147-A177-3AD203B41FA5}">
                      <a16:colId xmlns:a16="http://schemas.microsoft.com/office/drawing/2014/main" val="2771367492"/>
                    </a:ext>
                  </a:extLst>
                </a:gridCol>
                <a:gridCol w="2124000">
                  <a:extLst>
                    <a:ext uri="{9D8B030D-6E8A-4147-A177-3AD203B41FA5}">
                      <a16:colId xmlns:a16="http://schemas.microsoft.com/office/drawing/2014/main" val="3436468122"/>
                    </a:ext>
                  </a:extLst>
                </a:gridCol>
                <a:gridCol w="2088000">
                  <a:extLst>
                    <a:ext uri="{9D8B030D-6E8A-4147-A177-3AD203B41FA5}">
                      <a16:colId xmlns:a16="http://schemas.microsoft.com/office/drawing/2014/main" val="2527634189"/>
                    </a:ext>
                  </a:extLst>
                </a:gridCol>
              </a:tblGrid>
              <a:tr h="468927">
                <a:tc>
                  <a:txBody>
                    <a:bodyPr/>
                    <a:lstStyle/>
                    <a:p>
                      <a:pPr algn="ctr"/>
                      <a:r>
                        <a:rPr lang="lt-LT" sz="1600" b="0" baseline="0" dirty="0">
                          <a:solidFill>
                            <a:schemeClr val="tx1"/>
                          </a:solidFill>
                          <a:latin typeface="+mj-lt"/>
                        </a:rPr>
                        <a:t>Drawer / Side drawer</a:t>
                      </a: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Carcass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a:solidFill>
                            <a:schemeClr val="tx1"/>
                          </a:solidFill>
                          <a:latin typeface="+mj-lt"/>
                        </a:rPr>
                        <a:t>Lining</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a:solidFill>
                            <a:schemeClr val="tx1"/>
                          </a:solidFill>
                          <a:latin typeface="+mj-lt"/>
                        </a:rPr>
                        <a:t>Insert</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24354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lt-LT" sz="1400" dirty="0"/>
                        <a:t>Width: 400</a:t>
                      </a:r>
                    </a:p>
                    <a:p>
                      <a:pPr algn="l"/>
                      <a:r>
                        <a:rPr lang="lt-LT" sz="1400" dirty="0"/>
                        <a:t>Depth: 250</a:t>
                      </a:r>
                    </a:p>
                    <a:p>
                      <a:pPr algn="l"/>
                      <a:r>
                        <a:rPr lang="lt-LT" sz="1400" dirty="0"/>
                        <a:t>Height</a:t>
                      </a:r>
                      <a:r>
                        <a:rPr lang="lt-LT" sz="1400"/>
                        <a:t>: 79</a:t>
                      </a:r>
                      <a:endParaRPr lang="lt-LT" sz="1400" dirty="0"/>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Fabric</a:t>
                      </a:r>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0"/>
                        <a:t>-</a:t>
                      </a:r>
                    </a:p>
                  </a:txBody>
                  <a:tcPr marL="90000" marR="91530" marT="108000" marB="45765"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24354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lt-LT" sz="1400" dirty="0"/>
                        <a:t>Width: 365</a:t>
                      </a:r>
                    </a:p>
                    <a:p>
                      <a:pPr algn="l"/>
                      <a:r>
                        <a:rPr lang="lt-LT" sz="1400" dirty="0"/>
                        <a:t>Depth: 700, 800</a:t>
                      </a:r>
                    </a:p>
                    <a:p>
                      <a:pPr algn="l"/>
                      <a:r>
                        <a:rPr lang="lt-LT" sz="1400" dirty="0"/>
                        <a:t>Height: 100</a:t>
                      </a:r>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2700" cmpd="sng">
                      <a:noFill/>
                    </a:lnT>
                  </a:tcPr>
                </a:tc>
                <a:tc vMerge="1">
                  <a:txBody>
                    <a:bodyPr/>
                    <a:lstStyle/>
                    <a:p>
                      <a:endParaRPr lang="lt-LT"/>
                    </a:p>
                  </a:txBody>
                  <a:tcP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PET felt</a:t>
                      </a:r>
                    </a:p>
                  </a:txBody>
                  <a:tcPr marL="90000" marR="9153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698376"/>
                  </a:ext>
                </a:extLst>
              </a:tr>
            </a:tbl>
          </a:graphicData>
        </a:graphic>
      </p:graphicFrame>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t>ZEDO accessories</a:t>
            </a:r>
          </a:p>
        </p:txBody>
      </p:sp>
      <p:pic>
        <p:nvPicPr>
          <p:cNvPr id="62" name="Picture 61">
            <a:extLst>
              <a:ext uri="{FF2B5EF4-FFF2-40B4-BE49-F238E27FC236}">
                <a16:creationId xmlns:a16="http://schemas.microsoft.com/office/drawing/2014/main" id="{733BDBEC-3190-40DC-88DE-423D8000FE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77" y="2176665"/>
            <a:ext cx="2057400" cy="2057400"/>
          </a:xfrm>
          <a:prstGeom prst="rect">
            <a:avLst/>
          </a:prstGeom>
        </p:spPr>
      </p:pic>
      <p:pic>
        <p:nvPicPr>
          <p:cNvPr id="35" name="Picture 34">
            <a:extLst>
              <a:ext uri="{FF2B5EF4-FFF2-40B4-BE49-F238E27FC236}">
                <a16:creationId xmlns:a16="http://schemas.microsoft.com/office/drawing/2014/main" id="{F90D498F-22E2-48AE-B892-3CC5B9EA5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9119" y="250758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6" name="Picture 35">
            <a:extLst>
              <a:ext uri="{FF2B5EF4-FFF2-40B4-BE49-F238E27FC236}">
                <a16:creationId xmlns:a16="http://schemas.microsoft.com/office/drawing/2014/main" id="{E49440F5-BBDA-43D8-B599-B491DF9261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6832" y="37330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7" name="Picture 36">
            <a:extLst>
              <a:ext uri="{FF2B5EF4-FFF2-40B4-BE49-F238E27FC236}">
                <a16:creationId xmlns:a16="http://schemas.microsoft.com/office/drawing/2014/main" id="{646E24C7-BA2A-43E7-A098-F7E92DD3AE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6832" y="311551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8" name="Picture 37">
            <a:extLst>
              <a:ext uri="{FF2B5EF4-FFF2-40B4-BE49-F238E27FC236}">
                <a16:creationId xmlns:a16="http://schemas.microsoft.com/office/drawing/2014/main" id="{BD50EF2C-90A8-4DAD-9155-2D99E9B6C8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4906" y="559659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9" name="Picture 38">
            <a:extLst>
              <a:ext uri="{FF2B5EF4-FFF2-40B4-BE49-F238E27FC236}">
                <a16:creationId xmlns:a16="http://schemas.microsoft.com/office/drawing/2014/main" id="{8D11668E-3230-4953-8C45-52B67271BC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4906" y="622729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99170DFC-738A-424B-9C19-05C20E7B6CC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614906" y="49938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7F4C35C7-B077-4AB6-95CD-23586AE323E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616832" y="43816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42" name="Text Placeholder 3">
            <a:extLst>
              <a:ext uri="{FF2B5EF4-FFF2-40B4-BE49-F238E27FC236}">
                <a16:creationId xmlns:a16="http://schemas.microsoft.com/office/drawing/2014/main" id="{80D1224A-F7D0-4753-ACC8-0E5A406F1821}"/>
              </a:ext>
            </a:extLst>
          </p:cNvPr>
          <p:cNvSpPr txBox="1">
            <a:spLocks/>
          </p:cNvSpPr>
          <p:nvPr/>
        </p:nvSpPr>
        <p:spPr>
          <a:xfrm>
            <a:off x="8115156" y="2394851"/>
            <a:ext cx="836498"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Era</a:t>
            </a:r>
            <a:br>
              <a:rPr lang="lt-LT" dirty="0">
                <a:latin typeface="+mj-lt"/>
              </a:rPr>
            </a:br>
            <a:endParaRPr lang="lt-LT" dirty="0">
              <a:latin typeface="+mj-lt"/>
            </a:endParaRPr>
          </a:p>
        </p:txBody>
      </p:sp>
      <p:sp>
        <p:nvSpPr>
          <p:cNvPr id="43" name="Text Placeholder 3">
            <a:extLst>
              <a:ext uri="{FF2B5EF4-FFF2-40B4-BE49-F238E27FC236}">
                <a16:creationId xmlns:a16="http://schemas.microsoft.com/office/drawing/2014/main" id="{F3609F79-A43A-424C-BC6C-37C74B9B0327}"/>
              </a:ext>
            </a:extLst>
          </p:cNvPr>
          <p:cNvSpPr txBox="1">
            <a:spLocks/>
          </p:cNvSpPr>
          <p:nvPr/>
        </p:nvSpPr>
        <p:spPr>
          <a:xfrm>
            <a:off x="9187031" y="2394851"/>
            <a:ext cx="836499"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Synergy, Velito Presto</a:t>
            </a:r>
            <a:br>
              <a:rPr lang="lt-LT" dirty="0">
                <a:latin typeface="+mj-lt"/>
              </a:rPr>
            </a:br>
            <a:endParaRPr lang="lt-LT" dirty="0">
              <a:latin typeface="+mj-lt"/>
            </a:endParaRPr>
          </a:p>
        </p:txBody>
      </p:sp>
      <p:pic>
        <p:nvPicPr>
          <p:cNvPr id="5" name="Picture 4">
            <a:extLst>
              <a:ext uri="{FF2B5EF4-FFF2-40B4-BE49-F238E27FC236}">
                <a16:creationId xmlns:a16="http://schemas.microsoft.com/office/drawing/2014/main" id="{AC4DC97B-D927-4E55-BAD7-1CD58F699F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9171" y="3018429"/>
            <a:ext cx="571500" cy="571500"/>
          </a:xfrm>
          <a:prstGeom prst="rect">
            <a:avLst/>
          </a:prstGeom>
        </p:spPr>
      </p:pic>
      <p:pic>
        <p:nvPicPr>
          <p:cNvPr id="12" name="Picture 11">
            <a:extLst>
              <a:ext uri="{FF2B5EF4-FFF2-40B4-BE49-F238E27FC236}">
                <a16:creationId xmlns:a16="http://schemas.microsoft.com/office/drawing/2014/main" id="{C3F52E0B-F50B-443F-94D7-61F162AF25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69171" y="4422353"/>
            <a:ext cx="571500" cy="571500"/>
          </a:xfrm>
          <a:prstGeom prst="rect">
            <a:avLst/>
          </a:prstGeom>
        </p:spPr>
      </p:pic>
      <p:pic>
        <p:nvPicPr>
          <p:cNvPr id="14" name="Picture 13">
            <a:extLst>
              <a:ext uri="{FF2B5EF4-FFF2-40B4-BE49-F238E27FC236}">
                <a16:creationId xmlns:a16="http://schemas.microsoft.com/office/drawing/2014/main" id="{9C152353-12AD-4D8E-B13E-9750FC250A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69171" y="3714571"/>
            <a:ext cx="571500" cy="571500"/>
          </a:xfrm>
          <a:prstGeom prst="rect">
            <a:avLst/>
          </a:prstGeom>
        </p:spPr>
      </p:pic>
      <p:pic>
        <p:nvPicPr>
          <p:cNvPr id="23" name="Picture 22">
            <a:extLst>
              <a:ext uri="{FF2B5EF4-FFF2-40B4-BE49-F238E27FC236}">
                <a16:creationId xmlns:a16="http://schemas.microsoft.com/office/drawing/2014/main" id="{7A42D9F5-93E5-453B-8ABB-A9C1BAB0FB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69171" y="5130135"/>
            <a:ext cx="571500" cy="571500"/>
          </a:xfrm>
          <a:prstGeom prst="rect">
            <a:avLst/>
          </a:prstGeom>
        </p:spPr>
      </p:pic>
      <p:pic>
        <p:nvPicPr>
          <p:cNvPr id="27" name="Picture 26">
            <a:extLst>
              <a:ext uri="{FF2B5EF4-FFF2-40B4-BE49-F238E27FC236}">
                <a16:creationId xmlns:a16="http://schemas.microsoft.com/office/drawing/2014/main" id="{CBDC3608-2C1B-4D7C-B9AA-1C4D35AA3AA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9530" y="3018429"/>
            <a:ext cx="571500" cy="571500"/>
          </a:xfrm>
          <a:prstGeom prst="rect">
            <a:avLst/>
          </a:prstGeom>
        </p:spPr>
      </p:pic>
      <p:pic>
        <p:nvPicPr>
          <p:cNvPr id="32" name="Picture 31">
            <a:extLst>
              <a:ext uri="{FF2B5EF4-FFF2-40B4-BE49-F238E27FC236}">
                <a16:creationId xmlns:a16="http://schemas.microsoft.com/office/drawing/2014/main" id="{A5B56398-906D-492D-8677-E79C5701B61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19530" y="3714571"/>
            <a:ext cx="571500" cy="571500"/>
          </a:xfrm>
          <a:prstGeom prst="rect">
            <a:avLst/>
          </a:prstGeom>
        </p:spPr>
      </p:pic>
      <p:pic>
        <p:nvPicPr>
          <p:cNvPr id="51" name="Picture 50">
            <a:extLst>
              <a:ext uri="{FF2B5EF4-FFF2-40B4-BE49-F238E27FC236}">
                <a16:creationId xmlns:a16="http://schemas.microsoft.com/office/drawing/2014/main" id="{D22435D4-9FE6-4748-97C1-A70AD226F0E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19530" y="5837917"/>
            <a:ext cx="571500" cy="571500"/>
          </a:xfrm>
          <a:prstGeom prst="rect">
            <a:avLst/>
          </a:prstGeom>
        </p:spPr>
      </p:pic>
      <p:pic>
        <p:nvPicPr>
          <p:cNvPr id="55" name="Picture 54">
            <a:extLst>
              <a:ext uri="{FF2B5EF4-FFF2-40B4-BE49-F238E27FC236}">
                <a16:creationId xmlns:a16="http://schemas.microsoft.com/office/drawing/2014/main" id="{508652EA-DA08-46FD-BD04-C57BF2A5A2F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19530" y="5130135"/>
            <a:ext cx="571500" cy="571500"/>
          </a:xfrm>
          <a:prstGeom prst="rect">
            <a:avLst/>
          </a:prstGeom>
        </p:spPr>
      </p:pic>
      <p:pic>
        <p:nvPicPr>
          <p:cNvPr id="61" name="Picture 60">
            <a:extLst>
              <a:ext uri="{FF2B5EF4-FFF2-40B4-BE49-F238E27FC236}">
                <a16:creationId xmlns:a16="http://schemas.microsoft.com/office/drawing/2014/main" id="{1204B3AD-5AFA-407E-B721-7C02FA05CE7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19530" y="4422353"/>
            <a:ext cx="571500" cy="571500"/>
          </a:xfrm>
          <a:prstGeom prst="rect">
            <a:avLst/>
          </a:prstGeom>
        </p:spPr>
      </p:pic>
      <p:pic>
        <p:nvPicPr>
          <p:cNvPr id="106" name="Picture 105">
            <a:extLst>
              <a:ext uri="{FF2B5EF4-FFF2-40B4-BE49-F238E27FC236}">
                <a16:creationId xmlns:a16="http://schemas.microsoft.com/office/drawing/2014/main" id="{726928A8-F9DD-4AE1-944D-D08651265AE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578067" y="4840701"/>
            <a:ext cx="571500" cy="571500"/>
          </a:xfrm>
          <a:prstGeom prst="rect">
            <a:avLst/>
          </a:prstGeom>
        </p:spPr>
      </p:pic>
      <p:pic>
        <p:nvPicPr>
          <p:cNvPr id="107" name="Picture 106">
            <a:extLst>
              <a:ext uri="{FF2B5EF4-FFF2-40B4-BE49-F238E27FC236}">
                <a16:creationId xmlns:a16="http://schemas.microsoft.com/office/drawing/2014/main" id="{F6C805E8-762F-4194-A0A7-A64952D97480}"/>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11225251" y="4840701"/>
            <a:ext cx="571500" cy="571500"/>
          </a:xfrm>
          <a:prstGeom prst="rect">
            <a:avLst/>
          </a:prstGeom>
        </p:spPr>
      </p:pic>
      <p:pic>
        <p:nvPicPr>
          <p:cNvPr id="108" name="Picture 107">
            <a:extLst>
              <a:ext uri="{FF2B5EF4-FFF2-40B4-BE49-F238E27FC236}">
                <a16:creationId xmlns:a16="http://schemas.microsoft.com/office/drawing/2014/main" id="{42E736AF-D8DD-44AB-8ECF-0A33D5422370}"/>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10578067" y="5498377"/>
            <a:ext cx="571500" cy="571500"/>
          </a:xfrm>
          <a:prstGeom prst="rect">
            <a:avLst/>
          </a:prstGeom>
        </p:spPr>
      </p:pic>
      <p:pic>
        <p:nvPicPr>
          <p:cNvPr id="109" name="Picture 108">
            <a:extLst>
              <a:ext uri="{FF2B5EF4-FFF2-40B4-BE49-F238E27FC236}">
                <a16:creationId xmlns:a16="http://schemas.microsoft.com/office/drawing/2014/main" id="{E9010DC5-6304-4D71-997F-96339138761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11225251" y="5498377"/>
            <a:ext cx="571500" cy="571500"/>
          </a:xfrm>
          <a:prstGeom prst="rect">
            <a:avLst/>
          </a:prstGeom>
        </p:spPr>
      </p:pic>
      <p:pic>
        <p:nvPicPr>
          <p:cNvPr id="110" name="Picture 109">
            <a:extLst>
              <a:ext uri="{FF2B5EF4-FFF2-40B4-BE49-F238E27FC236}">
                <a16:creationId xmlns:a16="http://schemas.microsoft.com/office/drawing/2014/main" id="{D239A926-E9E9-433B-9728-B0959CCF19BC}"/>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10578067" y="6156053"/>
            <a:ext cx="571500" cy="571500"/>
          </a:xfrm>
          <a:prstGeom prst="rect">
            <a:avLst/>
          </a:prstGeom>
        </p:spPr>
      </p:pic>
      <p:pic>
        <p:nvPicPr>
          <p:cNvPr id="111" name="Picture 110">
            <a:extLst>
              <a:ext uri="{FF2B5EF4-FFF2-40B4-BE49-F238E27FC236}">
                <a16:creationId xmlns:a16="http://schemas.microsoft.com/office/drawing/2014/main" id="{A35134BA-A95C-471B-8E03-32879D0A14F8}"/>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11225251" y="6156053"/>
            <a:ext cx="571500" cy="571500"/>
          </a:xfrm>
          <a:prstGeom prst="rect">
            <a:avLst/>
          </a:prstGeom>
        </p:spPr>
      </p:pic>
    </p:spTree>
    <p:extLst>
      <p:ext uri="{BB962C8B-B14F-4D97-AF65-F5344CB8AC3E}">
        <p14:creationId xmlns:p14="http://schemas.microsoft.com/office/powerpoint/2010/main" val="34017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1CFC7E-D625-4DC3-B68D-197FC00A38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9495" y="2993614"/>
            <a:ext cx="1691640" cy="1691640"/>
          </a:xfrm>
          <a:prstGeom prst="rect">
            <a:avLst/>
          </a:prstGeom>
        </p:spPr>
      </p:pic>
      <p:pic>
        <p:nvPicPr>
          <p:cNvPr id="22" name="Picture 21">
            <a:extLst>
              <a:ext uri="{FF2B5EF4-FFF2-40B4-BE49-F238E27FC236}">
                <a16:creationId xmlns:a16="http://schemas.microsoft.com/office/drawing/2014/main" id="{B0F2A0E8-2F5E-49F4-9C11-603DF89199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834"/>
          <a:stretch/>
        </p:blipFill>
        <p:spPr>
          <a:xfrm>
            <a:off x="519495" y="5349626"/>
            <a:ext cx="1691640" cy="1508374"/>
          </a:xfrm>
          <a:prstGeom prst="rect">
            <a:avLst/>
          </a:prstGeom>
        </p:spPr>
      </p:pic>
      <p:pic>
        <p:nvPicPr>
          <p:cNvPr id="26" name="Picture 25">
            <a:extLst>
              <a:ext uri="{FF2B5EF4-FFF2-40B4-BE49-F238E27FC236}">
                <a16:creationId xmlns:a16="http://schemas.microsoft.com/office/drawing/2014/main" id="{CC761F89-6703-49E6-AAA3-6D0774D37E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9495" y="4133316"/>
            <a:ext cx="1691640" cy="1691640"/>
          </a:xfrm>
          <a:prstGeom prst="rect">
            <a:avLst/>
          </a:prstGeom>
        </p:spPr>
      </p:pic>
      <p:pic>
        <p:nvPicPr>
          <p:cNvPr id="62" name="Picture 61">
            <a:extLst>
              <a:ext uri="{FF2B5EF4-FFF2-40B4-BE49-F238E27FC236}">
                <a16:creationId xmlns:a16="http://schemas.microsoft.com/office/drawing/2014/main" id="{733BDBEC-3190-40DC-88DE-423D8000FE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9495" y="1643990"/>
            <a:ext cx="1691640" cy="1691640"/>
          </a:xfrm>
          <a:prstGeom prst="rect">
            <a:avLst/>
          </a:prstGeom>
        </p:spPr>
      </p:pic>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4095309006"/>
              </p:ext>
            </p:extLst>
          </p:nvPr>
        </p:nvGraphicFramePr>
        <p:xfrm>
          <a:off x="-10373" y="1535268"/>
          <a:ext cx="12204000" cy="5339727"/>
        </p:xfrm>
        <a:graphic>
          <a:graphicData uri="http://schemas.openxmlformats.org/drawingml/2006/table">
            <a:tbl>
              <a:tblPr firstRow="1" bandRow="1">
                <a:tableStyleId>{5C22544A-7EE6-4342-B048-85BDC9FD1C3A}</a:tableStyleId>
              </a:tblPr>
              <a:tblGrid>
                <a:gridCol w="2628000">
                  <a:extLst>
                    <a:ext uri="{9D8B030D-6E8A-4147-A177-3AD203B41FA5}">
                      <a16:colId xmlns:a16="http://schemas.microsoft.com/office/drawing/2014/main" val="3109617654"/>
                    </a:ext>
                  </a:extLst>
                </a:gridCol>
                <a:gridCol w="2124000">
                  <a:extLst>
                    <a:ext uri="{9D8B030D-6E8A-4147-A177-3AD203B41FA5}">
                      <a16:colId xmlns:a16="http://schemas.microsoft.com/office/drawing/2014/main" val="3770365882"/>
                    </a:ext>
                  </a:extLst>
                </a:gridCol>
                <a:gridCol w="1908000">
                  <a:extLst>
                    <a:ext uri="{9D8B030D-6E8A-4147-A177-3AD203B41FA5}">
                      <a16:colId xmlns:a16="http://schemas.microsoft.com/office/drawing/2014/main" val="1328899953"/>
                    </a:ext>
                  </a:extLst>
                </a:gridCol>
                <a:gridCol w="2160000">
                  <a:extLst>
                    <a:ext uri="{9D8B030D-6E8A-4147-A177-3AD203B41FA5}">
                      <a16:colId xmlns:a16="http://schemas.microsoft.com/office/drawing/2014/main" val="2771367492"/>
                    </a:ext>
                  </a:extLst>
                </a:gridCol>
                <a:gridCol w="1692000">
                  <a:extLst>
                    <a:ext uri="{9D8B030D-6E8A-4147-A177-3AD203B41FA5}">
                      <a16:colId xmlns:a16="http://schemas.microsoft.com/office/drawing/2014/main" val="407666573"/>
                    </a:ext>
                  </a:extLst>
                </a:gridCol>
                <a:gridCol w="1692000">
                  <a:extLst>
                    <a:ext uri="{9D8B030D-6E8A-4147-A177-3AD203B41FA5}">
                      <a16:colId xmlns:a16="http://schemas.microsoft.com/office/drawing/2014/main" val="3436468122"/>
                    </a:ext>
                  </a:extLst>
                </a:gridCol>
              </a:tblGrid>
              <a:tr h="468927">
                <a:tc>
                  <a:txBody>
                    <a:bodyPr/>
                    <a:lstStyle/>
                    <a:p>
                      <a:pPr algn="ctr"/>
                      <a:r>
                        <a:rPr lang="en-US" sz="1600" b="0" kern="1200" baseline="0" dirty="0">
                          <a:solidFill>
                            <a:schemeClr val="tx1"/>
                          </a:solidFill>
                          <a:latin typeface="+mn-lt"/>
                          <a:ea typeface="+mn-ea"/>
                          <a:cs typeface="+mn-cs"/>
                        </a:rPr>
                        <a:t>Shel</a:t>
                      </a:r>
                      <a:r>
                        <a:rPr lang="lt-LT" sz="1600" b="0" kern="1200" baseline="0" dirty="0">
                          <a:solidFill>
                            <a:schemeClr val="tx1"/>
                          </a:solidFill>
                          <a:latin typeface="+mn-lt"/>
                          <a:ea typeface="+mn-ea"/>
                          <a:cs typeface="+mn-cs"/>
                        </a:rPr>
                        <a:t>ve</a:t>
                      </a:r>
                      <a:r>
                        <a:rPr lang="en-US" sz="1600" b="0" kern="1200" baseline="0" dirty="0">
                          <a:solidFill>
                            <a:schemeClr val="tx1"/>
                          </a:solidFill>
                          <a:latin typeface="+mn-lt"/>
                          <a:ea typeface="+mn-ea"/>
                          <a:cs typeface="+mn-cs"/>
                        </a:rPr>
                        <a:t>s</a:t>
                      </a:r>
                      <a:endParaRPr lang="lt-LT" sz="1600" b="0" kern="1200" baseline="0" dirty="0">
                        <a:solidFill>
                          <a:schemeClr val="tx1"/>
                        </a:solidFill>
                        <a:latin typeface="+mn-lt"/>
                        <a:ea typeface="+mn-ea"/>
                        <a:cs typeface="+mn-cs"/>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Upper part</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a:solidFill>
                            <a:schemeClr val="tx1"/>
                          </a:solidFill>
                          <a:latin typeface="+mn-lt"/>
                          <a:ea typeface="+mn-ea"/>
                          <a:cs typeface="+mn-cs"/>
                        </a:rPr>
                        <a:t>B</a:t>
                      </a:r>
                      <a:r>
                        <a:rPr lang="en-US" sz="1600" b="0" kern="1200" baseline="0" dirty="0" err="1">
                          <a:solidFill>
                            <a:schemeClr val="tx1"/>
                          </a:solidFill>
                          <a:latin typeface="+mn-lt"/>
                          <a:ea typeface="+mn-ea"/>
                          <a:cs typeface="+mn-cs"/>
                        </a:rPr>
                        <a:t>ottom</a:t>
                      </a:r>
                      <a:r>
                        <a:rPr lang="en-US" sz="1600" b="0" kern="1200" baseline="0" dirty="0">
                          <a:solidFill>
                            <a:schemeClr val="tx1"/>
                          </a:solidFill>
                          <a:latin typeface="+mn-lt"/>
                          <a:ea typeface="+mn-ea"/>
                          <a:cs typeface="+mn-cs"/>
                        </a:rPr>
                        <a:t> part</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Legs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dirty="0">
                          <a:solidFill>
                            <a:schemeClr val="tx1"/>
                          </a:solidFill>
                          <a:latin typeface="+mj-lt"/>
                        </a:rPr>
                        <a:t>Fittings</a:t>
                      </a: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400" dirty="0"/>
                        <a:t>Width: 590</a:t>
                      </a:r>
                    </a:p>
                    <a:p>
                      <a:r>
                        <a:rPr lang="lt-LT" sz="1400" dirty="0"/>
                        <a:t>Depth: 200</a:t>
                      </a:r>
                    </a:p>
                    <a:p>
                      <a:r>
                        <a:rPr lang="lt-LT" sz="1400" dirty="0"/>
                        <a:t>Height: 200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180000" marR="18000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MDF</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400" dirty="0"/>
                        <a:t>Width: 945, 1045</a:t>
                      </a:r>
                    </a:p>
                    <a:p>
                      <a:r>
                        <a:rPr lang="lt-LT" sz="1400" dirty="0"/>
                        <a:t>Depth: 200</a:t>
                      </a:r>
                    </a:p>
                    <a:p>
                      <a:r>
                        <a:rPr lang="lt-LT" sz="1400" dirty="0"/>
                        <a:t>Height: 200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636184324"/>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t-LT" sz="1400" dirty="0"/>
                        <a:t>Width: 1690, 1890</a:t>
                      </a:r>
                    </a:p>
                    <a:p>
                      <a:r>
                        <a:rPr lang="lt-LT" sz="1400" dirty="0"/>
                        <a:t>Depth: 200</a:t>
                      </a:r>
                    </a:p>
                    <a:p>
                      <a:r>
                        <a:rPr lang="lt-LT" sz="1400" dirty="0"/>
                        <a:t>Height: 200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359698376"/>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lt-LT" sz="1400" dirty="0"/>
                        <a:t>Width: 945, 1045</a:t>
                      </a:r>
                    </a:p>
                    <a:p>
                      <a:r>
                        <a:rPr lang="lt-LT" sz="1400" dirty="0"/>
                        <a:t>Depth: 600</a:t>
                      </a:r>
                    </a:p>
                    <a:p>
                      <a:r>
                        <a:rPr lang="lt-LT" sz="1400" dirty="0"/>
                        <a:t>Height: 200/300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pPr algn="l"/>
                      <a:r>
                        <a:rPr lang="lt-LT" sz="1400"/>
                        <a:t>Plotis: 450</a:t>
                      </a:r>
                    </a:p>
                    <a:p>
                      <a:pPr algn="l"/>
                      <a:r>
                        <a:rPr lang="lt-LT" sz="1400"/>
                        <a:t>Gyliai: 739, 839</a:t>
                      </a:r>
                    </a:p>
                    <a:p>
                      <a:pPr algn="l"/>
                      <a:r>
                        <a:rPr lang="lt-LT" sz="1400"/>
                        <a:t>Aukštis: 346</a:t>
                      </a:r>
                    </a:p>
                  </a:txBody>
                  <a:tcPr marL="180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813252495"/>
                  </a:ext>
                </a:extLst>
              </a:tr>
            </a:tbl>
          </a:graphicData>
        </a:graphic>
      </p:graphicFrame>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4" y="292993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357" y="415542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1357" y="353786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t>ZEDO accessories</a:t>
            </a:r>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19431" y="541621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21357" y="480402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70995" y="3678499"/>
            <a:ext cx="731520" cy="731520"/>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70995" y="5539327"/>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370995" y="4624038"/>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370995" y="2796215"/>
            <a:ext cx="731520" cy="731520"/>
          </a:xfrm>
          <a:prstGeom prst="rect">
            <a:avLst/>
          </a:prstGeom>
        </p:spPr>
      </p:pic>
      <p:pic>
        <p:nvPicPr>
          <p:cNvPr id="39" name="Picture 38">
            <a:extLst>
              <a:ext uri="{FF2B5EF4-FFF2-40B4-BE49-F238E27FC236}">
                <a16:creationId xmlns:a16="http://schemas.microsoft.com/office/drawing/2014/main" id="{20C38AAA-F786-4647-92B4-715EAE7793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3367" y="248867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6FEC62F5-09E1-4F08-A018-71C6E6D1CF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1080" y="37141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E360FEA3-9F71-4826-AE47-0EF01F76DE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1080" y="309660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68C2DB0E-5133-40FD-804C-9C281DAB86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9154" y="557768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3676B916-7FE0-470A-90F9-7B1C75D2C2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49154" y="620839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262B688B-5C7E-47A4-8C25-BBD78339FC8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9154" y="497494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B06ABF9D-EE0C-46AF-AA8F-866B45235CB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451080" y="43627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02648EDE-8E7E-4E8C-A445-73F4FB39A6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2103" y="248867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7" name="Picture 46">
            <a:extLst>
              <a:ext uri="{FF2B5EF4-FFF2-40B4-BE49-F238E27FC236}">
                <a16:creationId xmlns:a16="http://schemas.microsoft.com/office/drawing/2014/main" id="{701EF783-5FE0-4856-9433-AFF13EE4A9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9816" y="37141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9" name="Picture 48">
            <a:extLst>
              <a:ext uri="{FF2B5EF4-FFF2-40B4-BE49-F238E27FC236}">
                <a16:creationId xmlns:a16="http://schemas.microsoft.com/office/drawing/2014/main" id="{4715F640-8B34-46BD-B2CF-5FD85E0D3A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9816" y="309660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1" name="Picture 50">
            <a:extLst>
              <a:ext uri="{FF2B5EF4-FFF2-40B4-BE49-F238E27FC236}">
                <a16:creationId xmlns:a16="http://schemas.microsoft.com/office/drawing/2014/main" id="{689EDE2B-4CF1-4B3F-ADCD-8BFD810656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97890" y="557768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3" name="Picture 52">
            <a:extLst>
              <a:ext uri="{FF2B5EF4-FFF2-40B4-BE49-F238E27FC236}">
                <a16:creationId xmlns:a16="http://schemas.microsoft.com/office/drawing/2014/main" id="{DA3520EC-9642-4D67-B8BE-11C5C868B80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97890" y="620839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5" name="Picture 54">
            <a:extLst>
              <a:ext uri="{FF2B5EF4-FFF2-40B4-BE49-F238E27FC236}">
                <a16:creationId xmlns:a16="http://schemas.microsoft.com/office/drawing/2014/main" id="{E31B0818-F481-4CBF-A638-9BAD2D0FE2B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097890" y="497494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60" name="Picture 59">
            <a:extLst>
              <a:ext uri="{FF2B5EF4-FFF2-40B4-BE49-F238E27FC236}">
                <a16:creationId xmlns:a16="http://schemas.microsoft.com/office/drawing/2014/main" id="{E098211A-8695-48FF-9278-F71184EC15A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1099816" y="43627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Tree>
    <p:extLst>
      <p:ext uri="{BB962C8B-B14F-4D97-AF65-F5344CB8AC3E}">
        <p14:creationId xmlns:p14="http://schemas.microsoft.com/office/powerpoint/2010/main" val="323816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733BDBEC-3190-40DC-88DE-423D8000FE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5288" y="1981810"/>
            <a:ext cx="1508760" cy="1508760"/>
          </a:xfrm>
          <a:prstGeom prst="rect">
            <a:avLst/>
          </a:prstGeom>
        </p:spPr>
      </p:pic>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pic>
        <p:nvPicPr>
          <p:cNvPr id="10" name="Picture 9">
            <a:extLst>
              <a:ext uri="{FF2B5EF4-FFF2-40B4-BE49-F238E27FC236}">
                <a16:creationId xmlns:a16="http://schemas.microsoft.com/office/drawing/2014/main" id="{431CFC7E-D625-4DC3-B68D-197FC00A38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5288" y="3598390"/>
            <a:ext cx="1508760" cy="1508760"/>
          </a:xfrm>
          <a:prstGeom prst="rect">
            <a:avLst/>
          </a:prstGeom>
        </p:spPr>
      </p:pic>
      <p:pic>
        <p:nvPicPr>
          <p:cNvPr id="26" name="Picture 25">
            <a:extLst>
              <a:ext uri="{FF2B5EF4-FFF2-40B4-BE49-F238E27FC236}">
                <a16:creationId xmlns:a16="http://schemas.microsoft.com/office/drawing/2014/main" id="{CC761F89-6703-49E6-AAA3-6D0774D37E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5288" y="5230832"/>
            <a:ext cx="1508760" cy="1508760"/>
          </a:xfrm>
          <a:prstGeom prst="rect">
            <a:avLst/>
          </a:prstGeom>
        </p:spPr>
      </p:pic>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1242828236"/>
              </p:ext>
            </p:extLst>
          </p:nvPr>
        </p:nvGraphicFramePr>
        <p:xfrm>
          <a:off x="0" y="1535268"/>
          <a:ext cx="12204000" cy="5339727"/>
        </p:xfrm>
        <a:graphic>
          <a:graphicData uri="http://schemas.openxmlformats.org/drawingml/2006/table">
            <a:tbl>
              <a:tblPr firstRow="1" bandRow="1">
                <a:tableStyleId>{5C22544A-7EE6-4342-B048-85BDC9FD1C3A}</a:tableStyleId>
              </a:tblPr>
              <a:tblGrid>
                <a:gridCol w="2628000">
                  <a:extLst>
                    <a:ext uri="{9D8B030D-6E8A-4147-A177-3AD203B41FA5}">
                      <a16:colId xmlns:a16="http://schemas.microsoft.com/office/drawing/2014/main" val="3109617654"/>
                    </a:ext>
                  </a:extLst>
                </a:gridCol>
                <a:gridCol w="2124000">
                  <a:extLst>
                    <a:ext uri="{9D8B030D-6E8A-4147-A177-3AD203B41FA5}">
                      <a16:colId xmlns:a16="http://schemas.microsoft.com/office/drawing/2014/main" val="3770365882"/>
                    </a:ext>
                  </a:extLst>
                </a:gridCol>
                <a:gridCol w="1908000">
                  <a:extLst>
                    <a:ext uri="{9D8B030D-6E8A-4147-A177-3AD203B41FA5}">
                      <a16:colId xmlns:a16="http://schemas.microsoft.com/office/drawing/2014/main" val="1328899953"/>
                    </a:ext>
                  </a:extLst>
                </a:gridCol>
                <a:gridCol w="2160000">
                  <a:extLst>
                    <a:ext uri="{9D8B030D-6E8A-4147-A177-3AD203B41FA5}">
                      <a16:colId xmlns:a16="http://schemas.microsoft.com/office/drawing/2014/main" val="2771367492"/>
                    </a:ext>
                  </a:extLst>
                </a:gridCol>
                <a:gridCol w="1692000">
                  <a:extLst>
                    <a:ext uri="{9D8B030D-6E8A-4147-A177-3AD203B41FA5}">
                      <a16:colId xmlns:a16="http://schemas.microsoft.com/office/drawing/2014/main" val="407666573"/>
                    </a:ext>
                  </a:extLst>
                </a:gridCol>
                <a:gridCol w="1692000">
                  <a:extLst>
                    <a:ext uri="{9D8B030D-6E8A-4147-A177-3AD203B41FA5}">
                      <a16:colId xmlns:a16="http://schemas.microsoft.com/office/drawing/2014/main" val="3436468122"/>
                    </a:ext>
                  </a:extLst>
                </a:gridCol>
              </a:tblGrid>
              <a:tr h="468927">
                <a:tc>
                  <a:txBody>
                    <a:bodyPr/>
                    <a:lstStyle/>
                    <a:p>
                      <a:pPr algn="ctr"/>
                      <a:r>
                        <a:rPr lang="en-US" sz="1600" b="0" baseline="0" dirty="0">
                          <a:solidFill>
                            <a:schemeClr val="tx1"/>
                          </a:solidFill>
                          <a:latin typeface="+mj-lt"/>
                        </a:rPr>
                        <a:t>Shel</a:t>
                      </a:r>
                      <a:r>
                        <a:rPr lang="lt-LT" sz="1600" b="0" baseline="0" dirty="0">
                          <a:solidFill>
                            <a:schemeClr val="tx1"/>
                          </a:solidFill>
                          <a:latin typeface="+mj-lt"/>
                        </a:rPr>
                        <a:t>ve</a:t>
                      </a:r>
                      <a:r>
                        <a:rPr lang="en-US" sz="1600" b="0" baseline="0" dirty="0">
                          <a:solidFill>
                            <a:schemeClr val="tx1"/>
                          </a:solidFill>
                          <a:latin typeface="+mj-lt"/>
                        </a:rPr>
                        <a:t>s</a:t>
                      </a:r>
                      <a:endParaRPr lang="lt-LT" sz="1600" b="0" baseline="0" dirty="0">
                        <a:solidFill>
                          <a:schemeClr val="tx1"/>
                        </a:solidFill>
                        <a:latin typeface="+mj-lt"/>
                      </a:endParaRPr>
                    </a:p>
                  </a:txBody>
                  <a:tcPr marL="0" marR="0" marT="0"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Upper part</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kern="1200" baseline="0" dirty="0">
                          <a:solidFill>
                            <a:schemeClr val="tx1"/>
                          </a:solidFill>
                          <a:latin typeface="+mn-lt"/>
                          <a:ea typeface="+mn-ea"/>
                          <a:cs typeface="+mn-cs"/>
                        </a:rPr>
                        <a:t>B</a:t>
                      </a:r>
                      <a:r>
                        <a:rPr lang="en-US" sz="1600" b="0" kern="1200" baseline="0" dirty="0" err="1">
                          <a:solidFill>
                            <a:schemeClr val="tx1"/>
                          </a:solidFill>
                          <a:latin typeface="+mn-lt"/>
                          <a:ea typeface="+mn-ea"/>
                          <a:cs typeface="+mn-cs"/>
                        </a:rPr>
                        <a:t>ottom</a:t>
                      </a:r>
                      <a:r>
                        <a:rPr lang="en-US" sz="1600" b="0" kern="1200" baseline="0" dirty="0">
                          <a:solidFill>
                            <a:schemeClr val="tx1"/>
                          </a:solidFill>
                          <a:latin typeface="+mn-lt"/>
                          <a:ea typeface="+mn-ea"/>
                          <a:cs typeface="+mn-cs"/>
                        </a:rPr>
                        <a:t> part</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Legs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mj-lt"/>
                        </a:rPr>
                        <a:t>Fittings</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x </a:t>
                      </a:r>
                      <a:r>
                        <a:rPr lang="en-US" sz="1400" dirty="0"/>
                        <a:t>Depth</a:t>
                      </a:r>
                      <a:r>
                        <a:rPr lang="lt-LT" sz="1400" dirty="0"/>
                        <a:t> x </a:t>
                      </a:r>
                      <a:r>
                        <a:rPr lang="en-US" sz="1400" dirty="0"/>
                        <a:t>Height</a:t>
                      </a:r>
                      <a:endParaRPr lang="lt-LT" sz="1400" dirty="0"/>
                    </a:p>
                    <a:p>
                      <a:r>
                        <a:rPr lang="lt-LT" sz="1400" dirty="0"/>
                        <a:t>400x200x200</a:t>
                      </a:r>
                    </a:p>
                    <a:p>
                      <a:r>
                        <a:rPr lang="lt-LT" sz="1400" dirty="0"/>
                        <a:t>600x200x300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180000" marR="18000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MDF</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600</a:t>
                      </a:r>
                    </a:p>
                    <a:p>
                      <a:r>
                        <a:rPr lang="en-US" sz="1400" dirty="0"/>
                        <a:t>Depth</a:t>
                      </a:r>
                      <a:r>
                        <a:rPr lang="lt-LT" sz="1400" dirty="0"/>
                        <a:t>: 400</a:t>
                      </a:r>
                    </a:p>
                    <a:p>
                      <a:r>
                        <a:rPr lang="en-US" sz="1400" dirty="0"/>
                        <a:t>Height</a:t>
                      </a:r>
                      <a:r>
                        <a:rPr lang="lt-LT" sz="1400" dirty="0"/>
                        <a:t>: 200/300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530509380"/>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450</a:t>
                      </a:r>
                    </a:p>
                    <a:p>
                      <a:r>
                        <a:rPr lang="en-US" sz="1400" dirty="0"/>
                        <a:t>Depth</a:t>
                      </a:r>
                      <a:r>
                        <a:rPr lang="lt-LT" sz="1400" dirty="0"/>
                        <a:t>: 450</a:t>
                      </a:r>
                    </a:p>
                    <a:p>
                      <a:r>
                        <a:rPr lang="en-US" sz="1400" dirty="0"/>
                        <a:t>Height</a:t>
                      </a:r>
                      <a:r>
                        <a:rPr lang="lt-LT" sz="1400" dirty="0"/>
                        <a:t>: 300</a:t>
                      </a:r>
                    </a:p>
                  </a:txBody>
                  <a:tcPr marL="216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923374639"/>
                  </a:ext>
                </a:extLst>
              </a:tr>
            </a:tbl>
          </a:graphicData>
        </a:graphic>
      </p:graphicFrame>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3644" y="292993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357" y="415542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357" y="353786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accessories</a:t>
            </a:r>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19431" y="541621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21357" y="480402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370995" y="5411789"/>
            <a:ext cx="731520" cy="731520"/>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70995" y="3652496"/>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70995" y="4508778"/>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370995" y="2796215"/>
            <a:ext cx="731520" cy="731520"/>
          </a:xfrm>
          <a:prstGeom prst="rect">
            <a:avLst/>
          </a:prstGeom>
        </p:spPr>
      </p:pic>
      <p:pic>
        <p:nvPicPr>
          <p:cNvPr id="39" name="Picture 38">
            <a:extLst>
              <a:ext uri="{FF2B5EF4-FFF2-40B4-BE49-F238E27FC236}">
                <a16:creationId xmlns:a16="http://schemas.microsoft.com/office/drawing/2014/main" id="{20C38AAA-F786-4647-92B4-715EAE779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3367" y="248867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6FEC62F5-09E1-4F08-A018-71C6E6D1C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1080" y="37141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E360FEA3-9F71-4826-AE47-0EF01F76DE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1080" y="309660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68C2DB0E-5133-40FD-804C-9C281DAB86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9154" y="557768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3676B916-7FE0-470A-90F9-7B1C75D2C2A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9154" y="620839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262B688B-5C7E-47A4-8C25-BBD78339FC8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449154" y="497494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B06ABF9D-EE0C-46AF-AA8F-866B45235CB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51080" y="43627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02648EDE-8E7E-4E8C-A445-73F4FB39A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103" y="248867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7" name="Picture 46">
            <a:extLst>
              <a:ext uri="{FF2B5EF4-FFF2-40B4-BE49-F238E27FC236}">
                <a16:creationId xmlns:a16="http://schemas.microsoft.com/office/drawing/2014/main" id="{701EF783-5FE0-4856-9433-AFF13EE4A9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9816" y="37141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9" name="Picture 48">
            <a:extLst>
              <a:ext uri="{FF2B5EF4-FFF2-40B4-BE49-F238E27FC236}">
                <a16:creationId xmlns:a16="http://schemas.microsoft.com/office/drawing/2014/main" id="{4715F640-8B34-46BD-B2CF-5FD85E0D3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9816" y="309660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1" name="Picture 50">
            <a:extLst>
              <a:ext uri="{FF2B5EF4-FFF2-40B4-BE49-F238E27FC236}">
                <a16:creationId xmlns:a16="http://schemas.microsoft.com/office/drawing/2014/main" id="{689EDE2B-4CF1-4B3F-ADCD-8BFD810656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97890" y="557768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3" name="Picture 52">
            <a:extLst>
              <a:ext uri="{FF2B5EF4-FFF2-40B4-BE49-F238E27FC236}">
                <a16:creationId xmlns:a16="http://schemas.microsoft.com/office/drawing/2014/main" id="{DA3520EC-9642-4D67-B8BE-11C5C868B8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97890" y="620839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5" name="Picture 54">
            <a:extLst>
              <a:ext uri="{FF2B5EF4-FFF2-40B4-BE49-F238E27FC236}">
                <a16:creationId xmlns:a16="http://schemas.microsoft.com/office/drawing/2014/main" id="{E31B0818-F481-4CBF-A638-9BAD2D0FE2B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97890" y="497494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60" name="Picture 59">
            <a:extLst>
              <a:ext uri="{FF2B5EF4-FFF2-40B4-BE49-F238E27FC236}">
                <a16:creationId xmlns:a16="http://schemas.microsoft.com/office/drawing/2014/main" id="{E098211A-8695-48FF-9278-F71184EC15A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099816" y="43627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Tree>
    <p:extLst>
      <p:ext uri="{BB962C8B-B14F-4D97-AF65-F5344CB8AC3E}">
        <p14:creationId xmlns:p14="http://schemas.microsoft.com/office/powerpoint/2010/main" val="254445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979515244"/>
              </p:ext>
            </p:extLst>
          </p:nvPr>
        </p:nvGraphicFramePr>
        <p:xfrm>
          <a:off x="-10373" y="1535268"/>
          <a:ext cx="12204000" cy="5339727"/>
        </p:xfrm>
        <a:graphic>
          <a:graphicData uri="http://schemas.openxmlformats.org/drawingml/2006/table">
            <a:tbl>
              <a:tblPr firstRow="1" bandRow="1">
                <a:tableStyleId>{5C22544A-7EE6-4342-B048-85BDC9FD1C3A}</a:tableStyleId>
              </a:tblPr>
              <a:tblGrid>
                <a:gridCol w="3564000">
                  <a:extLst>
                    <a:ext uri="{9D8B030D-6E8A-4147-A177-3AD203B41FA5}">
                      <a16:colId xmlns:a16="http://schemas.microsoft.com/office/drawing/2014/main" val="3109617654"/>
                    </a:ext>
                  </a:extLst>
                </a:gridCol>
                <a:gridCol w="2124000">
                  <a:extLst>
                    <a:ext uri="{9D8B030D-6E8A-4147-A177-3AD203B41FA5}">
                      <a16:colId xmlns:a16="http://schemas.microsoft.com/office/drawing/2014/main" val="3770365882"/>
                    </a:ext>
                  </a:extLst>
                </a:gridCol>
                <a:gridCol w="2160000">
                  <a:extLst>
                    <a:ext uri="{9D8B030D-6E8A-4147-A177-3AD203B41FA5}">
                      <a16:colId xmlns:a16="http://schemas.microsoft.com/office/drawing/2014/main" val="1328899953"/>
                    </a:ext>
                  </a:extLst>
                </a:gridCol>
                <a:gridCol w="2160000">
                  <a:extLst>
                    <a:ext uri="{9D8B030D-6E8A-4147-A177-3AD203B41FA5}">
                      <a16:colId xmlns:a16="http://schemas.microsoft.com/office/drawing/2014/main" val="2771367492"/>
                    </a:ext>
                  </a:extLst>
                </a:gridCol>
                <a:gridCol w="2196000">
                  <a:extLst>
                    <a:ext uri="{9D8B030D-6E8A-4147-A177-3AD203B41FA5}">
                      <a16:colId xmlns:a16="http://schemas.microsoft.com/office/drawing/2014/main" val="407666573"/>
                    </a:ext>
                  </a:extLst>
                </a:gridCol>
              </a:tblGrid>
              <a:tr h="468927">
                <a:tc>
                  <a:txBody>
                    <a:bodyPr/>
                    <a:lstStyle/>
                    <a:p>
                      <a:pPr algn="ctr"/>
                      <a:r>
                        <a:rPr lang="en-US" sz="1600" b="0" baseline="0" dirty="0">
                          <a:solidFill>
                            <a:schemeClr val="tx1"/>
                          </a:solidFill>
                          <a:latin typeface="+mj-lt"/>
                        </a:rPr>
                        <a:t>Power socket blocks</a:t>
                      </a:r>
                      <a:endParaRPr lang="lt-LT" sz="1600" b="0" baseline="0" dirty="0">
                        <a:solidFill>
                          <a:schemeClr val="tx1"/>
                        </a:solidFill>
                        <a:latin typeface="+mj-lt"/>
                      </a:endParaRPr>
                    </a:p>
                  </a:txBody>
                  <a:tcPr marL="0" marR="0" marT="0"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Types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Standar</a:t>
                      </a:r>
                      <a:r>
                        <a:rPr lang="en-US" sz="1600" b="0" baseline="0" dirty="0">
                          <a:solidFill>
                            <a:schemeClr val="tx1"/>
                          </a:solidFill>
                          <a:latin typeface="+mj-lt"/>
                        </a:rPr>
                        <a:t>ds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Carcass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150</a:t>
                      </a:r>
                    </a:p>
                    <a:p>
                      <a:r>
                        <a:rPr lang="en-US" sz="1400" dirty="0"/>
                        <a:t>Depth</a:t>
                      </a:r>
                      <a:r>
                        <a:rPr lang="lt-LT" sz="1400" dirty="0"/>
                        <a:t>: 88</a:t>
                      </a:r>
                    </a:p>
                    <a:p>
                      <a:r>
                        <a:rPr lang="en-US" sz="1400" dirty="0"/>
                        <a:t>Height</a:t>
                      </a:r>
                      <a:r>
                        <a:rPr lang="lt-LT" sz="1400" dirty="0"/>
                        <a:t>: 110</a:t>
                      </a:r>
                    </a:p>
                  </a:txBody>
                  <a:tcPr marL="288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2 x 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a:t>
                      </a:r>
                      <a:endParaRPr lang="lt-LT"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1 x AC, 1 x USB (A+C)</a:t>
                      </a:r>
                    </a:p>
                  </a:txBody>
                  <a:tcPr marL="216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EU</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a:p>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UK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a:p>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FR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a:p>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CH</a:t>
                      </a:r>
                    </a:p>
                  </a:txBody>
                  <a:tcPr marL="0" marR="0" marT="108000"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220</a:t>
                      </a:r>
                    </a:p>
                    <a:p>
                      <a:r>
                        <a:rPr lang="en-US" sz="1400" dirty="0"/>
                        <a:t>Depth</a:t>
                      </a:r>
                      <a:r>
                        <a:rPr lang="lt-LT" sz="1400" dirty="0"/>
                        <a:t>: 88</a:t>
                      </a:r>
                    </a:p>
                    <a:p>
                      <a:r>
                        <a:rPr lang="en-US" sz="1400" dirty="0"/>
                        <a:t>Height</a:t>
                      </a:r>
                      <a:r>
                        <a:rPr lang="lt-LT" sz="1400" dirty="0"/>
                        <a:t>: 110</a:t>
                      </a:r>
                    </a:p>
                  </a:txBody>
                  <a:tcPr marL="288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3 x 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a:t>
                      </a:r>
                      <a:endParaRPr lang="lt-LT"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2 x AC, 1 x USB (A+C)</a:t>
                      </a:r>
                    </a:p>
                  </a:txBody>
                  <a:tcPr marL="216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530509380"/>
                  </a:ext>
                </a:extLst>
              </a:tr>
              <a:tr h="1623600">
                <a:tc>
                  <a:txBody>
                    <a:bodyPr/>
                    <a:lstStyle/>
                    <a:p>
                      <a:endParaRPr lang="lt-LT" sz="1800"/>
                    </a:p>
                  </a:txBody>
                  <a:tcPr marL="91530" marR="91530" marT="45765" marB="45765">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Width:</a:t>
                      </a:r>
                      <a:r>
                        <a:rPr lang="lt-LT" sz="1400" dirty="0"/>
                        <a:t> 150</a:t>
                      </a:r>
                    </a:p>
                    <a:p>
                      <a:r>
                        <a:rPr lang="en-US" sz="1400" dirty="0"/>
                        <a:t>Depth</a:t>
                      </a:r>
                      <a:r>
                        <a:rPr lang="lt-LT" sz="1400" dirty="0"/>
                        <a:t>: 88</a:t>
                      </a:r>
                    </a:p>
                    <a:p>
                      <a:r>
                        <a:rPr lang="en-US" sz="1400" dirty="0"/>
                        <a:t>Height</a:t>
                      </a:r>
                      <a:r>
                        <a:rPr lang="lt-LT" sz="1400" dirty="0"/>
                        <a:t>: 110</a:t>
                      </a:r>
                    </a:p>
                  </a:txBody>
                  <a:tcPr marL="288000" marR="9153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2 x 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a:t>
                      </a:r>
                      <a:r>
                        <a:rPr lang="lt-LT" sz="1400"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1 x AC, 1 x USB (A+C)</a:t>
                      </a:r>
                    </a:p>
                  </a:txBody>
                  <a:tcPr marL="216000" marR="180000" marT="45765"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923374639"/>
                  </a:ext>
                </a:extLst>
              </a:tr>
            </a:tbl>
          </a:graphicData>
        </a:graphic>
      </p:graphicFrame>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2334215"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accessories</a:t>
            </a:r>
          </a:p>
        </p:txBody>
      </p:sp>
      <p:pic>
        <p:nvPicPr>
          <p:cNvPr id="39" name="Picture 38">
            <a:extLst>
              <a:ext uri="{FF2B5EF4-FFF2-40B4-BE49-F238E27FC236}">
                <a16:creationId xmlns:a16="http://schemas.microsoft.com/office/drawing/2014/main" id="{20C38AAA-F786-4647-92B4-715EAE779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375" y="248867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6FEC62F5-09E1-4F08-A018-71C6E6D1C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088" y="37141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E360FEA3-9F71-4826-AE47-0EF01F76D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6088" y="309660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68C2DB0E-5133-40FD-804C-9C281DAB86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4162" y="557768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3676B916-7FE0-470A-90F9-7B1C75D2C2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4162" y="620839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262B688B-5C7E-47A4-8C25-BBD78339FC8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44162" y="4974944"/>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B06ABF9D-EE0C-46AF-AA8F-866B45235CB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46088" y="43627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2" name="Picture 31">
            <a:extLst>
              <a:ext uri="{FF2B5EF4-FFF2-40B4-BE49-F238E27FC236}">
                <a16:creationId xmlns:a16="http://schemas.microsoft.com/office/drawing/2014/main" id="{3D3C7079-520E-438F-BB71-7920A1C8391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05355" y="3711543"/>
            <a:ext cx="1344946" cy="1344946"/>
          </a:xfrm>
          <a:prstGeom prst="rect">
            <a:avLst/>
          </a:prstGeom>
        </p:spPr>
      </p:pic>
      <p:pic>
        <p:nvPicPr>
          <p:cNvPr id="34" name="Picture 33">
            <a:extLst>
              <a:ext uri="{FF2B5EF4-FFF2-40B4-BE49-F238E27FC236}">
                <a16:creationId xmlns:a16="http://schemas.microsoft.com/office/drawing/2014/main" id="{09C79C77-E116-4231-8D09-93E79546E08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05355" y="5394092"/>
            <a:ext cx="1344946" cy="1344946"/>
          </a:xfrm>
          <a:prstGeom prst="rect">
            <a:avLst/>
          </a:prstGeom>
        </p:spPr>
      </p:pic>
      <p:pic>
        <p:nvPicPr>
          <p:cNvPr id="35" name="Picture 34">
            <a:extLst>
              <a:ext uri="{FF2B5EF4-FFF2-40B4-BE49-F238E27FC236}">
                <a16:creationId xmlns:a16="http://schemas.microsoft.com/office/drawing/2014/main" id="{809E6E94-52F2-4F6E-A35F-4122B8DA006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05355" y="2182789"/>
            <a:ext cx="1344946" cy="1344946"/>
          </a:xfrm>
          <a:prstGeom prst="rect">
            <a:avLst/>
          </a:prstGeom>
        </p:spPr>
      </p:pic>
      <p:pic>
        <p:nvPicPr>
          <p:cNvPr id="36" name="Picture 35">
            <a:extLst>
              <a:ext uri="{FF2B5EF4-FFF2-40B4-BE49-F238E27FC236}">
                <a16:creationId xmlns:a16="http://schemas.microsoft.com/office/drawing/2014/main" id="{B74ADCBA-7600-4B6F-A921-4BFB6A8BB3A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858826" y="2182789"/>
            <a:ext cx="1344946" cy="1344946"/>
          </a:xfrm>
          <a:prstGeom prst="rect">
            <a:avLst/>
          </a:prstGeom>
        </p:spPr>
      </p:pic>
      <p:pic>
        <p:nvPicPr>
          <p:cNvPr id="37" name="Picture 36">
            <a:extLst>
              <a:ext uri="{FF2B5EF4-FFF2-40B4-BE49-F238E27FC236}">
                <a16:creationId xmlns:a16="http://schemas.microsoft.com/office/drawing/2014/main" id="{FC4A3D38-0E7D-4339-9E0F-F8E48664E82B}"/>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858826" y="3692320"/>
            <a:ext cx="1344946" cy="1344946"/>
          </a:xfrm>
          <a:prstGeom prst="rect">
            <a:avLst/>
          </a:prstGeom>
        </p:spPr>
      </p:pic>
      <p:pic>
        <p:nvPicPr>
          <p:cNvPr id="38" name="Picture 37">
            <a:extLst>
              <a:ext uri="{FF2B5EF4-FFF2-40B4-BE49-F238E27FC236}">
                <a16:creationId xmlns:a16="http://schemas.microsoft.com/office/drawing/2014/main" id="{E19F4D21-53A4-4523-9081-AB09F22A666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858826" y="5394092"/>
            <a:ext cx="1344946" cy="1344946"/>
          </a:xfrm>
          <a:prstGeom prst="rect">
            <a:avLst/>
          </a:prstGeom>
        </p:spPr>
      </p:pic>
    </p:spTree>
    <p:extLst>
      <p:ext uri="{BB962C8B-B14F-4D97-AF65-F5344CB8AC3E}">
        <p14:creationId xmlns:p14="http://schemas.microsoft.com/office/powerpoint/2010/main" val="391792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lstStyle/>
          <a:p>
            <a:r>
              <a:rPr lang="en-US" spc="0" dirty="0"/>
              <a:t>And a place that inspires</a:t>
            </a:r>
            <a:endParaRPr lang="lt-LT"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5">
            <a:extLst>
              <a:ext uri="{FF2B5EF4-FFF2-40B4-BE49-F238E27FC236}">
                <a16:creationId xmlns:a16="http://schemas.microsoft.com/office/drawing/2014/main" id="{B8497F3D-9F44-44EF-B25D-3E3445E6038B}"/>
              </a:ext>
            </a:extLst>
          </p:cNvPr>
          <p:cNvPicPr>
            <a:picLocks noChangeAspect="1"/>
          </p:cNvPicPr>
          <p:nvPr/>
        </p:nvPicPr>
        <p:blipFill rotWithShape="1">
          <a:blip r:embed="rId3">
            <a:extLst>
              <a:ext uri="{28A0092B-C50C-407E-A947-70E740481C1C}">
                <a14:useLocalDpi xmlns:a14="http://schemas.microsoft.com/office/drawing/2010/main" val="0"/>
              </a:ext>
            </a:extLst>
          </a:blip>
          <a:srcRect t="923" b="8042"/>
          <a:stretch/>
        </p:blipFill>
        <p:spPr>
          <a:xfrm>
            <a:off x="0" y="1713600"/>
            <a:ext cx="12192000" cy="5144400"/>
          </a:xfrm>
          <a:prstGeom prst="rect">
            <a:avLst/>
          </a:prstGeom>
        </p:spPr>
      </p:pic>
      <p:pic>
        <p:nvPicPr>
          <p:cNvPr id="5" name="Graphic 4">
            <a:extLst>
              <a:ext uri="{FF2B5EF4-FFF2-40B4-BE49-F238E27FC236}">
                <a16:creationId xmlns:a16="http://schemas.microsoft.com/office/drawing/2014/main" id="{2A9C737A-78F0-4F2C-8210-106286ABB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0" y="1713600"/>
            <a:ext cx="5150224" cy="5150224"/>
          </a:xfrm>
          <a:prstGeom prst="rect">
            <a:avLst/>
          </a:prstGeom>
        </p:spPr>
      </p:pic>
    </p:spTree>
    <p:extLst>
      <p:ext uri="{BB962C8B-B14F-4D97-AF65-F5344CB8AC3E}">
        <p14:creationId xmlns:p14="http://schemas.microsoft.com/office/powerpoint/2010/main" val="178019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1CFC7E-D625-4DC3-B68D-197FC00A3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30" t="8269" r="42343" b="29044"/>
          <a:stretch/>
        </p:blipFill>
        <p:spPr>
          <a:xfrm>
            <a:off x="433503" y="2031239"/>
            <a:ext cx="1016000" cy="1016000"/>
          </a:xfrm>
          <a:prstGeom prst="rect">
            <a:avLst/>
          </a:prstGeom>
        </p:spPr>
      </p:pic>
      <p:pic>
        <p:nvPicPr>
          <p:cNvPr id="26" name="Picture 25">
            <a:extLst>
              <a:ext uri="{FF2B5EF4-FFF2-40B4-BE49-F238E27FC236}">
                <a16:creationId xmlns:a16="http://schemas.microsoft.com/office/drawing/2014/main" id="{CC761F89-6703-49E6-AAA3-6D0774D37E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4" t="4910" r="19203" b="35848"/>
          <a:stretch/>
        </p:blipFill>
        <p:spPr>
          <a:xfrm>
            <a:off x="433503" y="3288071"/>
            <a:ext cx="1016000" cy="1016000"/>
          </a:xfrm>
          <a:prstGeom prst="rect">
            <a:avLst/>
          </a:prstGeom>
        </p:spPr>
      </p:pic>
      <p:pic>
        <p:nvPicPr>
          <p:cNvPr id="62" name="Picture 61">
            <a:extLst>
              <a:ext uri="{FF2B5EF4-FFF2-40B4-BE49-F238E27FC236}">
                <a16:creationId xmlns:a16="http://schemas.microsoft.com/office/drawing/2014/main" id="{733BDBEC-3190-40DC-88DE-423D8000FE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13" t="854" r="32313" b="39872"/>
          <a:stretch/>
        </p:blipFill>
        <p:spPr>
          <a:xfrm>
            <a:off x="433503" y="4508956"/>
            <a:ext cx="1016000" cy="1016000"/>
          </a:xfrm>
          <a:prstGeom prst="rect">
            <a:avLst/>
          </a:prstGeom>
        </p:spPr>
      </p:pic>
      <p:pic>
        <p:nvPicPr>
          <p:cNvPr id="32" name="Picture 31">
            <a:extLst>
              <a:ext uri="{FF2B5EF4-FFF2-40B4-BE49-F238E27FC236}">
                <a16:creationId xmlns:a16="http://schemas.microsoft.com/office/drawing/2014/main" id="{B58D95ED-5D94-47C7-8AC2-A0FC9E84B1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975" t="11329" r="22602" b="33248"/>
          <a:stretch/>
        </p:blipFill>
        <p:spPr>
          <a:xfrm>
            <a:off x="433503" y="5671501"/>
            <a:ext cx="1016000" cy="1016000"/>
          </a:xfrm>
          <a:prstGeom prst="rect">
            <a:avLst/>
          </a:prstGeom>
        </p:spPr>
      </p:pic>
      <p:sp>
        <p:nvSpPr>
          <p:cNvPr id="7" name="Rectangle 6">
            <a:extLst>
              <a:ext uri="{FF2B5EF4-FFF2-40B4-BE49-F238E27FC236}">
                <a16:creationId xmlns:a16="http://schemas.microsoft.com/office/drawing/2014/main" id="{62C7A0E3-6917-4501-B03B-2931ED6A5CBE}"/>
              </a:ext>
            </a:extLst>
          </p:cNvPr>
          <p:cNvSpPr/>
          <p:nvPr/>
        </p:nvSpPr>
        <p:spPr>
          <a:xfrm>
            <a:off x="0" y="-39183"/>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923628233"/>
              </p:ext>
            </p:extLst>
          </p:nvPr>
        </p:nvGraphicFramePr>
        <p:xfrm>
          <a:off x="-22711" y="1535268"/>
          <a:ext cx="12214711" cy="5339727"/>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3109617654"/>
                    </a:ext>
                  </a:extLst>
                </a:gridCol>
                <a:gridCol w="2088000">
                  <a:extLst>
                    <a:ext uri="{9D8B030D-6E8A-4147-A177-3AD203B41FA5}">
                      <a16:colId xmlns:a16="http://schemas.microsoft.com/office/drawing/2014/main" val="2564007236"/>
                    </a:ext>
                  </a:extLst>
                </a:gridCol>
                <a:gridCol w="2890711">
                  <a:extLst>
                    <a:ext uri="{9D8B030D-6E8A-4147-A177-3AD203B41FA5}">
                      <a16:colId xmlns:a16="http://schemas.microsoft.com/office/drawing/2014/main" val="1328899953"/>
                    </a:ext>
                  </a:extLst>
                </a:gridCol>
                <a:gridCol w="1584000">
                  <a:extLst>
                    <a:ext uri="{9D8B030D-6E8A-4147-A177-3AD203B41FA5}">
                      <a16:colId xmlns:a16="http://schemas.microsoft.com/office/drawing/2014/main" val="3436468122"/>
                    </a:ext>
                  </a:extLst>
                </a:gridCol>
                <a:gridCol w="1944000">
                  <a:extLst>
                    <a:ext uri="{9D8B030D-6E8A-4147-A177-3AD203B41FA5}">
                      <a16:colId xmlns:a16="http://schemas.microsoft.com/office/drawing/2014/main" val="2671893949"/>
                    </a:ext>
                  </a:extLst>
                </a:gridCol>
                <a:gridCol w="1728000">
                  <a:extLst>
                    <a:ext uri="{9D8B030D-6E8A-4147-A177-3AD203B41FA5}">
                      <a16:colId xmlns:a16="http://schemas.microsoft.com/office/drawing/2014/main" val="386343826"/>
                    </a:ext>
                  </a:extLst>
                </a:gridCol>
              </a:tblGrid>
              <a:tr h="468927">
                <a:tc>
                  <a:txBody>
                    <a:bodyPr/>
                    <a:lstStyle/>
                    <a:p>
                      <a:pPr algn="ctr"/>
                      <a:r>
                        <a:rPr lang="en-US" sz="1400" b="0" baseline="0" dirty="0">
                          <a:solidFill>
                            <a:schemeClr val="tx1"/>
                          </a:solidFill>
                          <a:latin typeface="+mj-lt"/>
                        </a:rPr>
                        <a:t>Desk s</a:t>
                      </a:r>
                      <a:r>
                        <a:rPr lang="lt-LT" sz="1400" b="0" baseline="0" dirty="0">
                          <a:solidFill>
                            <a:schemeClr val="tx1"/>
                          </a:solidFill>
                          <a:latin typeface="+mj-lt"/>
                        </a:rPr>
                        <a:t>creens</a:t>
                      </a: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kern="1200" baseline="0" dirty="0">
                          <a:solidFill>
                            <a:schemeClr val="tx1"/>
                          </a:solidFill>
                          <a:latin typeface="+mn-lt"/>
                          <a:ea typeface="+mn-ea"/>
                          <a:cs typeface="+mn-cs"/>
                        </a:rPr>
                        <a:t>Dimensions</a:t>
                      </a:r>
                      <a:endParaRPr lang="lt-LT" sz="14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baseline="0" dirty="0">
                          <a:solidFill>
                            <a:schemeClr val="tx1"/>
                          </a:solidFill>
                          <a:latin typeface="+mj-lt"/>
                        </a:rPr>
                        <a:t>Screen </a:t>
                      </a:r>
                      <a:r>
                        <a:rPr lang="en-US" sz="1400" b="0" baseline="0" dirty="0" err="1">
                          <a:solidFill>
                            <a:schemeClr val="tx1"/>
                          </a:solidFill>
                          <a:latin typeface="+mj-lt"/>
                        </a:rPr>
                        <a:t>colour</a:t>
                      </a:r>
                      <a:endParaRPr lang="lt-LT" sz="14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mj-lt"/>
                        </a:rPr>
                        <a:t>F</a:t>
                      </a:r>
                      <a:r>
                        <a:rPr lang="lt-LT" sz="1400" b="0" dirty="0">
                          <a:solidFill>
                            <a:schemeClr val="tx1"/>
                          </a:solidFill>
                          <a:latin typeface="+mj-lt"/>
                        </a:rPr>
                        <a:t>ittings</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400" b="0">
                          <a:solidFill>
                            <a:schemeClr val="tx1"/>
                          </a:solidFill>
                          <a:latin typeface="+mj-lt"/>
                        </a:rPr>
                        <a:t>Accessories (optional)</a:t>
                      </a:r>
                      <a:endParaRPr lang="lt-LT" sz="14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400" b="0">
                          <a:solidFill>
                            <a:schemeClr val="tx1"/>
                          </a:solidFill>
                          <a:latin typeface="+mj-lt"/>
                        </a:rPr>
                        <a:t>Accessories colour</a:t>
                      </a:r>
                      <a:endParaRPr lang="lt-LT" sz="14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Width</a:t>
                      </a:r>
                      <a:r>
                        <a:rPr lang="lt-LT" sz="1400" dirty="0"/>
                        <a:t>: 700,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Depth</a:t>
                      </a:r>
                      <a:r>
                        <a:rPr lang="lt-LT" sz="1400" dirty="0"/>
                        <a:t>: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Height</a:t>
                      </a:r>
                      <a:r>
                        <a:rPr lang="lt-LT" sz="1400" dirty="0"/>
                        <a:t>: 600 (470)</a:t>
                      </a:r>
                    </a:p>
                  </a:txBody>
                  <a:tcPr marL="180000" marR="180000" marT="108000"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PET </a:t>
                      </a:r>
                      <a:r>
                        <a:rPr lang="en-US" sz="1400" dirty="0"/>
                        <a:t>felt</a:t>
                      </a:r>
                      <a:endParaRPr lang="lt-LT" sz="1400" dirty="0"/>
                    </a:p>
                  </a:txBody>
                  <a:tcPr marL="180000" marR="18000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a:t>Metal</a:t>
                      </a:r>
                      <a:endParaRPr lang="lt-LT" sz="1400" dirty="0"/>
                    </a:p>
                  </a:txBody>
                  <a:tcPr marL="90000" marR="91530" marT="108000" marB="45765">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Width</a:t>
                      </a:r>
                      <a:r>
                        <a:rPr lang="lt-LT" sz="1400" dirty="0"/>
                        <a:t>: 700,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Depth</a:t>
                      </a:r>
                      <a:r>
                        <a:rPr lang="lt-LT" sz="1400" dirty="0"/>
                        <a:t>: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Height</a:t>
                      </a:r>
                      <a:r>
                        <a:rPr lang="lt-LT" sz="1400"/>
                        <a:t>: 470</a:t>
                      </a:r>
                      <a:endParaRPr lang="lt-LT" sz="1400" dirty="0"/>
                    </a:p>
                  </a:txBody>
                  <a:tcPr marL="180000" marR="180000" marT="108000"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2700" cmpd="sng">
                      <a:noFill/>
                    </a:lnT>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636184324"/>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Width</a:t>
                      </a:r>
                      <a:r>
                        <a:rPr lang="lt-LT" sz="1400" dirty="0"/>
                        <a:t>: 750, 950, 1150, 1350, 1550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Depth</a:t>
                      </a:r>
                      <a:r>
                        <a:rPr lang="lt-LT" sz="1400" dirty="0"/>
                        <a:t>: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Height</a:t>
                      </a:r>
                      <a:r>
                        <a:rPr lang="lt-LT" sz="1400" dirty="0"/>
                        <a:t>: 600 (470)</a:t>
                      </a:r>
                    </a:p>
                  </a:txBody>
                  <a:tcPr marL="180000" marR="180000" marT="108000"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endParaRPr lang="en-US" sz="1400"/>
                    </a:p>
                  </a:txBody>
                  <a:tcPr marL="180000" marR="180000" marT="45765" marB="45765" anchor="ctr">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2700" cmpd="sng">
                      <a:noFill/>
                    </a:lnT>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359698376"/>
                  </a:ext>
                </a:extLst>
              </a:tr>
              <a:tr h="12177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Width</a:t>
                      </a:r>
                      <a:r>
                        <a:rPr lang="lt-LT" sz="1400" dirty="0"/>
                        <a:t>: 750, 950, 1150, 1350, 1550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Depth</a:t>
                      </a:r>
                      <a:r>
                        <a:rPr lang="lt-LT" sz="1400" dirty="0"/>
                        <a:t>:</a:t>
                      </a:r>
                      <a:r>
                        <a:rPr lang="en-US" sz="1400" dirty="0"/>
                        <a:t> </a:t>
                      </a:r>
                      <a:r>
                        <a:rPr lang="lt-LT" sz="1400" dirty="0"/>
                        <a:t>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Height</a:t>
                      </a:r>
                      <a:r>
                        <a:rPr lang="lt-LT" sz="1400"/>
                        <a:t>: 470</a:t>
                      </a:r>
                      <a:endParaRPr lang="lt-LT" sz="1400" dirty="0"/>
                    </a:p>
                  </a:txBody>
                  <a:tcPr marL="180000" marR="180000" marT="108000" marB="45765"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a:r>
                        <a:rPr lang="lt-LT" sz="1400"/>
                        <a:t>Plotis: 450</a:t>
                      </a:r>
                    </a:p>
                    <a:p>
                      <a:pPr algn="l"/>
                      <a:r>
                        <a:rPr lang="lt-LT" sz="1400"/>
                        <a:t>Gyliai: 739, 839</a:t>
                      </a:r>
                    </a:p>
                    <a:p>
                      <a:pPr algn="l"/>
                      <a:r>
                        <a:rPr lang="lt-LT" sz="1400"/>
                        <a:t>Aukštis: 346</a:t>
                      </a:r>
                    </a:p>
                  </a:txBody>
                  <a:tcPr marL="180000" marR="180000" marT="45765" marB="45765" anchor="ctr">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lnL w="19050" cap="flat" cmpd="sng" algn="ctr">
                      <a:solidFill>
                        <a:schemeClr val="tx2"/>
                      </a:solidFill>
                      <a:prstDash val="solid"/>
                      <a:round/>
                      <a:headEnd type="none" w="med" len="med"/>
                      <a:tailEnd type="none" w="med" len="med"/>
                    </a:lnL>
                    <a:lnT w="12700" cmpd="sng">
                      <a:noFill/>
                    </a:lnT>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813252495"/>
                  </a:ext>
                </a:extLst>
              </a:tr>
            </a:tbl>
          </a:graphicData>
        </a:graphic>
      </p:graphicFrame>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615" y="2535524"/>
            <a:ext cx="656082" cy="656082"/>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1615" y="4150556"/>
            <a:ext cx="656082" cy="656082"/>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1615" y="3343040"/>
            <a:ext cx="656082" cy="656082"/>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3"/>
            <a:ext cx="2579036" cy="280900"/>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PET </a:t>
            </a:r>
            <a:r>
              <a:rPr lang="en-US" b="0" i="0" dirty="0">
                <a:solidFill>
                  <a:srgbClr val="000000"/>
                </a:solidFill>
                <a:effectLst/>
                <a:latin typeface="Roboto" panose="02000000000000000000" pitchFamily="2" charset="0"/>
              </a:rPr>
              <a:t>acoustic desk screens</a:t>
            </a:r>
            <a:endParaRPr lang="lt-LT" dirty="0"/>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441615" y="5775717"/>
            <a:ext cx="656082" cy="656082"/>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441615" y="4970130"/>
            <a:ext cx="656082" cy="656082"/>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4" name="Picture 33">
            <a:extLst>
              <a:ext uri="{FF2B5EF4-FFF2-40B4-BE49-F238E27FC236}">
                <a16:creationId xmlns:a16="http://schemas.microsoft.com/office/drawing/2014/main" id="{BDF09D7F-3917-45D0-BE24-43D92F18E0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9731" y="2640027"/>
            <a:ext cx="1035694" cy="1035694"/>
          </a:xfrm>
          <a:prstGeom prst="rect">
            <a:avLst/>
          </a:prstGeom>
        </p:spPr>
      </p:pic>
      <p:pic>
        <p:nvPicPr>
          <p:cNvPr id="35" name="Picture 34">
            <a:extLst>
              <a:ext uri="{FF2B5EF4-FFF2-40B4-BE49-F238E27FC236}">
                <a16:creationId xmlns:a16="http://schemas.microsoft.com/office/drawing/2014/main" id="{361D0AFD-9081-4DE1-831D-180A3DBF1F4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600455" y="2640027"/>
            <a:ext cx="1035694" cy="1035694"/>
          </a:xfrm>
          <a:prstGeom prst="rect">
            <a:avLst/>
          </a:prstGeom>
        </p:spPr>
      </p:pic>
      <p:pic>
        <p:nvPicPr>
          <p:cNvPr id="36" name="Picture 35">
            <a:extLst>
              <a:ext uri="{FF2B5EF4-FFF2-40B4-BE49-F238E27FC236}">
                <a16:creationId xmlns:a16="http://schemas.microsoft.com/office/drawing/2014/main" id="{1905E1E1-3365-47C6-A2DB-471497BD1F4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359731" y="4006915"/>
            <a:ext cx="1035694" cy="1035694"/>
          </a:xfrm>
          <a:prstGeom prst="rect">
            <a:avLst/>
          </a:prstGeom>
        </p:spPr>
      </p:pic>
      <p:pic>
        <p:nvPicPr>
          <p:cNvPr id="37" name="Picture 36">
            <a:extLst>
              <a:ext uri="{FF2B5EF4-FFF2-40B4-BE49-F238E27FC236}">
                <a16:creationId xmlns:a16="http://schemas.microsoft.com/office/drawing/2014/main" id="{E15C93B7-7D1A-468D-8935-CE9A8BC02BC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5600455" y="4006915"/>
            <a:ext cx="1035694" cy="1035694"/>
          </a:xfrm>
          <a:prstGeom prst="rect">
            <a:avLst/>
          </a:prstGeom>
        </p:spPr>
      </p:pic>
      <p:pic>
        <p:nvPicPr>
          <p:cNvPr id="38" name="Picture 37">
            <a:extLst>
              <a:ext uri="{FF2B5EF4-FFF2-40B4-BE49-F238E27FC236}">
                <a16:creationId xmlns:a16="http://schemas.microsoft.com/office/drawing/2014/main" id="{A77E8786-42FC-4513-A6AD-72EEF0EE1EDF}"/>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4359731" y="5373803"/>
            <a:ext cx="1035694" cy="1035694"/>
          </a:xfrm>
          <a:prstGeom prst="rect">
            <a:avLst/>
          </a:prstGeom>
        </p:spPr>
      </p:pic>
      <p:pic>
        <p:nvPicPr>
          <p:cNvPr id="48" name="Picture 47">
            <a:extLst>
              <a:ext uri="{FF2B5EF4-FFF2-40B4-BE49-F238E27FC236}">
                <a16:creationId xmlns:a16="http://schemas.microsoft.com/office/drawing/2014/main" id="{0ED6375A-EE3D-4D5C-BE03-C05C19E4FDEC}"/>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5600455" y="5373803"/>
            <a:ext cx="1035694" cy="1035694"/>
          </a:xfrm>
          <a:prstGeom prst="rect">
            <a:avLst/>
          </a:prstGeom>
        </p:spPr>
      </p:pic>
      <p:pic>
        <p:nvPicPr>
          <p:cNvPr id="20" name="Picture 19">
            <a:extLst>
              <a:ext uri="{FF2B5EF4-FFF2-40B4-BE49-F238E27FC236}">
                <a16:creationId xmlns:a16="http://schemas.microsoft.com/office/drawing/2014/main" id="{0994823D-BBA4-814F-E163-3FA3327BD9D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002279" y="2633848"/>
            <a:ext cx="1035694" cy="1035694"/>
          </a:xfrm>
          <a:prstGeom prst="rect">
            <a:avLst/>
          </a:prstGeom>
        </p:spPr>
      </p:pic>
      <p:pic>
        <p:nvPicPr>
          <p:cNvPr id="21" name="Picture 20">
            <a:extLst>
              <a:ext uri="{FF2B5EF4-FFF2-40B4-BE49-F238E27FC236}">
                <a16:creationId xmlns:a16="http://schemas.microsoft.com/office/drawing/2014/main" id="{FD8478F3-C428-F4E2-AE33-B9D8F07F155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9002279" y="4780324"/>
            <a:ext cx="1035694" cy="1035694"/>
          </a:xfrm>
          <a:prstGeom prst="rect">
            <a:avLst/>
          </a:prstGeom>
        </p:spPr>
      </p:pic>
      <p:pic>
        <p:nvPicPr>
          <p:cNvPr id="22" name="Picture 21">
            <a:extLst>
              <a:ext uri="{FF2B5EF4-FFF2-40B4-BE49-F238E27FC236}">
                <a16:creationId xmlns:a16="http://schemas.microsoft.com/office/drawing/2014/main" id="{80F74E6A-D1E9-7E9C-BA9E-A7082E621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406" y="245521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3" name="Picture 22">
            <a:extLst>
              <a:ext uri="{FF2B5EF4-FFF2-40B4-BE49-F238E27FC236}">
                <a16:creationId xmlns:a16="http://schemas.microsoft.com/office/drawing/2014/main" id="{28CB82BA-C2D6-A6BC-7D1D-ADF40869F2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8119" y="368070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4" name="Picture 23">
            <a:extLst>
              <a:ext uri="{FF2B5EF4-FFF2-40B4-BE49-F238E27FC236}">
                <a16:creationId xmlns:a16="http://schemas.microsoft.com/office/drawing/2014/main" id="{5E89C3CD-FF20-20DB-5371-00C4F8F268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8119" y="306314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5" name="Picture 24">
            <a:extLst>
              <a:ext uri="{FF2B5EF4-FFF2-40B4-BE49-F238E27FC236}">
                <a16:creationId xmlns:a16="http://schemas.microsoft.com/office/drawing/2014/main" id="{2B9EE03C-74E4-D837-F599-98A3C781FEF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76193" y="5544236"/>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7" name="Picture 26">
            <a:extLst>
              <a:ext uri="{FF2B5EF4-FFF2-40B4-BE49-F238E27FC236}">
                <a16:creationId xmlns:a16="http://schemas.microsoft.com/office/drawing/2014/main" id="{5C72B5B6-1220-B168-157F-A57C773200E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76193" y="6174937"/>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8" name="Picture 27">
            <a:extLst>
              <a:ext uri="{FF2B5EF4-FFF2-40B4-BE49-F238E27FC236}">
                <a16:creationId xmlns:a16="http://schemas.microsoft.com/office/drawing/2014/main" id="{39D49933-C163-97CC-3979-04F829A9BA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076193" y="494149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9" name="Picture 28">
            <a:extLst>
              <a:ext uri="{FF2B5EF4-FFF2-40B4-BE49-F238E27FC236}">
                <a16:creationId xmlns:a16="http://schemas.microsoft.com/office/drawing/2014/main" id="{EDACDECC-6F4D-FADC-CB6D-6A88EE4D3DB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1078119" y="432930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Tree>
    <p:extLst>
      <p:ext uri="{BB962C8B-B14F-4D97-AF65-F5344CB8AC3E}">
        <p14:creationId xmlns:p14="http://schemas.microsoft.com/office/powerpoint/2010/main" val="418804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E9286A-7F68-477B-B348-E4A7ABE05DCC}"/>
              </a:ext>
            </a:extLst>
          </p:cNvPr>
          <p:cNvPicPr>
            <a:picLocks noChangeAspect="1"/>
          </p:cNvPicPr>
          <p:nvPr/>
        </p:nvPicPr>
        <p:blipFill>
          <a:blip r:embed="rId3" cstate="print">
            <a:extLst>
              <a:ext uri="{28A0092B-C50C-407E-A947-70E740481C1C}">
                <a14:useLocalDpi xmlns:a14="http://schemas.microsoft.com/office/drawing/2010/main" val="0"/>
              </a:ext>
            </a:extLst>
          </a:blip>
          <a:srcRect t="3106" b="3106"/>
          <a:stretch/>
        </p:blipFill>
        <p:spPr>
          <a:xfrm>
            <a:off x="125464" y="5193279"/>
            <a:ext cx="1774967" cy="1664721"/>
          </a:xfrm>
          <a:prstGeom prst="rect">
            <a:avLst/>
          </a:prstGeom>
        </p:spPr>
      </p:pic>
      <p:pic>
        <p:nvPicPr>
          <p:cNvPr id="12" name="Picture 11">
            <a:extLst>
              <a:ext uri="{FF2B5EF4-FFF2-40B4-BE49-F238E27FC236}">
                <a16:creationId xmlns:a16="http://schemas.microsoft.com/office/drawing/2014/main" id="{941F922C-A08E-41F7-9D98-EA0EC4FBA627}"/>
              </a:ext>
            </a:extLst>
          </p:cNvPr>
          <p:cNvPicPr>
            <a:picLocks noChangeAspect="1"/>
          </p:cNvPicPr>
          <p:nvPr/>
        </p:nvPicPr>
        <p:blipFill>
          <a:blip r:embed="rId4" cstate="print">
            <a:extLst>
              <a:ext uri="{28A0092B-C50C-407E-A947-70E740481C1C}">
                <a14:useLocalDpi xmlns:a14="http://schemas.microsoft.com/office/drawing/2010/main" val="0"/>
              </a:ext>
            </a:extLst>
          </a:blip>
          <a:srcRect t="2481" b="2481"/>
          <a:stretch/>
        </p:blipFill>
        <p:spPr>
          <a:xfrm>
            <a:off x="125464" y="2003186"/>
            <a:ext cx="1778916" cy="1690640"/>
          </a:xfrm>
          <a:prstGeom prst="rect">
            <a:avLst/>
          </a:prstGeom>
        </p:spPr>
      </p:pic>
      <p:pic>
        <p:nvPicPr>
          <p:cNvPr id="14" name="Picture 13">
            <a:extLst>
              <a:ext uri="{FF2B5EF4-FFF2-40B4-BE49-F238E27FC236}">
                <a16:creationId xmlns:a16="http://schemas.microsoft.com/office/drawing/2014/main" id="{F5AF1CE3-89AB-44A7-91D1-207D0152304D}"/>
              </a:ext>
            </a:extLst>
          </p:cNvPr>
          <p:cNvPicPr>
            <a:picLocks noChangeAspect="1"/>
          </p:cNvPicPr>
          <p:nvPr/>
        </p:nvPicPr>
        <p:blipFill>
          <a:blip r:embed="rId5" cstate="print">
            <a:extLst>
              <a:ext uri="{28A0092B-C50C-407E-A947-70E740481C1C}">
                <a14:useLocalDpi xmlns:a14="http://schemas.microsoft.com/office/drawing/2010/main" val="0"/>
              </a:ext>
            </a:extLst>
          </a:blip>
          <a:srcRect t="4608" b="4608"/>
          <a:stretch/>
        </p:blipFill>
        <p:spPr>
          <a:xfrm>
            <a:off x="125464" y="3670031"/>
            <a:ext cx="1778917" cy="1614962"/>
          </a:xfrm>
          <a:prstGeom prst="rect">
            <a:avLst/>
          </a:prstGeom>
        </p:spPr>
      </p:pic>
      <p:pic>
        <p:nvPicPr>
          <p:cNvPr id="32" name="Picture 31">
            <a:extLst>
              <a:ext uri="{FF2B5EF4-FFF2-40B4-BE49-F238E27FC236}">
                <a16:creationId xmlns:a16="http://schemas.microsoft.com/office/drawing/2014/main" id="{CEB74071-16F6-43F6-B0E8-E3A11624B62C}"/>
              </a:ext>
            </a:extLst>
          </p:cNvPr>
          <p:cNvPicPr>
            <a:picLocks noChangeAspect="1"/>
          </p:cNvPicPr>
          <p:nvPr/>
        </p:nvPicPr>
        <p:blipFill>
          <a:blip r:embed="rId6" cstate="print">
            <a:extLst>
              <a:ext uri="{28A0092B-C50C-407E-A947-70E740481C1C}">
                <a14:useLocalDpi xmlns:a14="http://schemas.microsoft.com/office/drawing/2010/main" val="0"/>
              </a:ext>
            </a:extLst>
          </a:blip>
          <a:srcRect t="2481" b="2481"/>
          <a:stretch/>
        </p:blipFill>
        <p:spPr>
          <a:xfrm>
            <a:off x="2046910" y="2003186"/>
            <a:ext cx="1778916" cy="1690640"/>
          </a:xfrm>
          <a:prstGeom prst="rect">
            <a:avLst/>
          </a:prstGeom>
        </p:spPr>
      </p:pic>
      <p:pic>
        <p:nvPicPr>
          <p:cNvPr id="36" name="Picture 35">
            <a:extLst>
              <a:ext uri="{FF2B5EF4-FFF2-40B4-BE49-F238E27FC236}">
                <a16:creationId xmlns:a16="http://schemas.microsoft.com/office/drawing/2014/main" id="{367E2B96-B489-4B7A-A1DB-D2A096B9B16A}"/>
              </a:ext>
            </a:extLst>
          </p:cNvPr>
          <p:cNvPicPr>
            <a:picLocks noChangeAspect="1"/>
          </p:cNvPicPr>
          <p:nvPr/>
        </p:nvPicPr>
        <p:blipFill>
          <a:blip r:embed="rId7" cstate="print">
            <a:extLst>
              <a:ext uri="{28A0092B-C50C-407E-A947-70E740481C1C}">
                <a14:useLocalDpi xmlns:a14="http://schemas.microsoft.com/office/drawing/2010/main" val="0"/>
              </a:ext>
            </a:extLst>
          </a:blip>
          <a:srcRect t="4608" b="4608"/>
          <a:stretch/>
        </p:blipFill>
        <p:spPr>
          <a:xfrm>
            <a:off x="2046910" y="3670031"/>
            <a:ext cx="1778917" cy="1614962"/>
          </a:xfrm>
          <a:prstGeom prst="rect">
            <a:avLst/>
          </a:prstGeom>
        </p:spPr>
      </p:pic>
      <p:pic>
        <p:nvPicPr>
          <p:cNvPr id="37" name="Picture 36">
            <a:extLst>
              <a:ext uri="{FF2B5EF4-FFF2-40B4-BE49-F238E27FC236}">
                <a16:creationId xmlns:a16="http://schemas.microsoft.com/office/drawing/2014/main" id="{F83A0653-9A8F-4CFE-B0D5-8195A7F69515}"/>
              </a:ext>
            </a:extLst>
          </p:cNvPr>
          <p:cNvPicPr>
            <a:picLocks noChangeAspect="1"/>
          </p:cNvPicPr>
          <p:nvPr/>
        </p:nvPicPr>
        <p:blipFill>
          <a:blip r:embed="rId8" cstate="print">
            <a:extLst>
              <a:ext uri="{28A0092B-C50C-407E-A947-70E740481C1C}">
                <a14:useLocalDpi xmlns:a14="http://schemas.microsoft.com/office/drawing/2010/main" val="0"/>
              </a:ext>
            </a:extLst>
          </a:blip>
          <a:srcRect t="3106" b="3106"/>
          <a:stretch/>
        </p:blipFill>
        <p:spPr>
          <a:xfrm>
            <a:off x="2046910" y="5182904"/>
            <a:ext cx="1774967" cy="1664721"/>
          </a:xfrm>
          <a:prstGeom prst="rect">
            <a:avLst/>
          </a:prstGeom>
        </p:spPr>
      </p:pic>
      <p:sp>
        <p:nvSpPr>
          <p:cNvPr id="7" name="Rectangle 6">
            <a:extLst>
              <a:ext uri="{FF2B5EF4-FFF2-40B4-BE49-F238E27FC236}">
                <a16:creationId xmlns:a16="http://schemas.microsoft.com/office/drawing/2014/main" id="{62C7A0E3-6917-4501-B03B-2931ED6A5CBE}"/>
              </a:ext>
            </a:extLst>
          </p:cNvPr>
          <p:cNvSpPr/>
          <p:nvPr/>
        </p:nvSpPr>
        <p:spPr>
          <a:xfrm>
            <a:off x="0" y="-47542"/>
            <a:ext cx="12192000" cy="2050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 </a:t>
            </a:r>
          </a:p>
        </p:txBody>
      </p:sp>
      <p:graphicFrame>
        <p:nvGraphicFramePr>
          <p:cNvPr id="16" name="Table 3">
            <a:extLst>
              <a:ext uri="{FF2B5EF4-FFF2-40B4-BE49-F238E27FC236}">
                <a16:creationId xmlns:a16="http://schemas.microsoft.com/office/drawing/2014/main" id="{461C0692-5A42-4739-9FEE-5EAAAF56696D}"/>
              </a:ext>
            </a:extLst>
          </p:cNvPr>
          <p:cNvGraphicFramePr>
            <a:graphicFrameLocks noGrp="1"/>
          </p:cNvGraphicFramePr>
          <p:nvPr>
            <p:extLst>
              <p:ext uri="{D42A27DB-BD31-4B8C-83A1-F6EECF244321}">
                <p14:modId xmlns:p14="http://schemas.microsoft.com/office/powerpoint/2010/main" val="289085529"/>
              </p:ext>
            </p:extLst>
          </p:nvPr>
        </p:nvGraphicFramePr>
        <p:xfrm>
          <a:off x="0" y="1529073"/>
          <a:ext cx="12204000" cy="5364927"/>
        </p:xfrm>
        <a:graphic>
          <a:graphicData uri="http://schemas.openxmlformats.org/drawingml/2006/table">
            <a:tbl>
              <a:tblPr firstRow="1" bandRow="1">
                <a:tableStyleId>{5C22544A-7EE6-4342-B048-85BDC9FD1C3A}</a:tableStyleId>
              </a:tblPr>
              <a:tblGrid>
                <a:gridCol w="4140000">
                  <a:extLst>
                    <a:ext uri="{9D8B030D-6E8A-4147-A177-3AD203B41FA5}">
                      <a16:colId xmlns:a16="http://schemas.microsoft.com/office/drawing/2014/main" val="3109617654"/>
                    </a:ext>
                  </a:extLst>
                </a:gridCol>
                <a:gridCol w="2124000">
                  <a:extLst>
                    <a:ext uri="{9D8B030D-6E8A-4147-A177-3AD203B41FA5}">
                      <a16:colId xmlns:a16="http://schemas.microsoft.com/office/drawing/2014/main" val="1328899953"/>
                    </a:ext>
                  </a:extLst>
                </a:gridCol>
                <a:gridCol w="1512000">
                  <a:extLst>
                    <a:ext uri="{9D8B030D-6E8A-4147-A177-3AD203B41FA5}">
                      <a16:colId xmlns:a16="http://schemas.microsoft.com/office/drawing/2014/main" val="2771367492"/>
                    </a:ext>
                  </a:extLst>
                </a:gridCol>
                <a:gridCol w="1512000">
                  <a:extLst>
                    <a:ext uri="{9D8B030D-6E8A-4147-A177-3AD203B41FA5}">
                      <a16:colId xmlns:a16="http://schemas.microsoft.com/office/drawing/2014/main" val="3436468122"/>
                    </a:ext>
                  </a:extLst>
                </a:gridCol>
                <a:gridCol w="2916000">
                  <a:extLst>
                    <a:ext uri="{9D8B030D-6E8A-4147-A177-3AD203B41FA5}">
                      <a16:colId xmlns:a16="http://schemas.microsoft.com/office/drawing/2014/main" val="3919689620"/>
                    </a:ext>
                  </a:extLst>
                </a:gridCol>
              </a:tblGrid>
              <a:tr h="468927">
                <a:tc>
                  <a:txBody>
                    <a:bodyPr/>
                    <a:lstStyle/>
                    <a:p>
                      <a:pPr algn="ctr"/>
                      <a:r>
                        <a:rPr lang="en-US" sz="1600" b="0" baseline="0" dirty="0">
                          <a:solidFill>
                            <a:schemeClr val="tx1"/>
                          </a:solidFill>
                          <a:latin typeface="+mj-lt"/>
                        </a:rPr>
                        <a:t>Tables</a:t>
                      </a:r>
                      <a:r>
                        <a:rPr lang="lt-LT" sz="1600" b="0" baseline="0" dirty="0">
                          <a:solidFill>
                            <a:schemeClr val="tx1"/>
                          </a:solidFill>
                          <a:latin typeface="+mj-lt"/>
                        </a:rPr>
                        <a:t> / </a:t>
                      </a:r>
                      <a:r>
                        <a:rPr lang="en-US" sz="1600" b="0" baseline="0" dirty="0">
                          <a:solidFill>
                            <a:schemeClr val="tx1"/>
                          </a:solidFill>
                          <a:latin typeface="+mj-lt"/>
                        </a:rPr>
                        <a:t>Supplementary units</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kern="1200" baseline="0" dirty="0">
                          <a:solidFill>
                            <a:schemeClr val="tx1"/>
                          </a:solidFill>
                          <a:latin typeface="+mn-lt"/>
                          <a:ea typeface="+mn-ea"/>
                          <a:cs typeface="+mn-cs"/>
                        </a:rPr>
                        <a:t>Dimensions</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Legs</a:t>
                      </a:r>
                      <a:endParaRPr lang="lt-LT" sz="1600" b="0" baseline="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mj-lt"/>
                        </a:rPr>
                        <a:t>Plug</a:t>
                      </a:r>
                      <a:endParaRPr lang="lt-LT" sz="1600" b="0" dirty="0">
                        <a:solidFill>
                          <a:schemeClr val="tx1"/>
                        </a:solidFill>
                        <a:latin typeface="+mj-lt"/>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baseline="0" dirty="0">
                          <a:solidFill>
                            <a:schemeClr val="tx1"/>
                          </a:solidFill>
                          <a:latin typeface="+mn-lt"/>
                          <a:ea typeface="+mn-ea"/>
                          <a:cs typeface="+mn-cs"/>
                        </a:rPr>
                        <a:t>Desktop</a:t>
                      </a:r>
                      <a:endParaRPr lang="lt-LT" sz="1600" b="0" kern="1200" baseline="0" dirty="0">
                        <a:solidFill>
                          <a:schemeClr val="tx1"/>
                        </a:solidFill>
                        <a:latin typeface="+mn-lt"/>
                        <a:ea typeface="+mn-ea"/>
                        <a:cs typeface="+mn-cs"/>
                      </a:endParaRPr>
                    </a:p>
                  </a:txBody>
                  <a:tcPr marL="0" marR="0" marT="0" marB="0" anchor="ctr">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16320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4</a:t>
                      </a:r>
                      <a:r>
                        <a:rPr lang="lt-LT" sz="1400" dirty="0"/>
                        <a:t> seats</a:t>
                      </a:r>
                    </a:p>
                    <a:p>
                      <a:pPr algn="l"/>
                      <a:r>
                        <a:rPr lang="lt-LT" sz="1400" dirty="0"/>
                        <a:t>1000x1085x740</a:t>
                      </a:r>
                    </a:p>
                    <a:p>
                      <a:pPr algn="l"/>
                      <a:r>
                        <a:rPr lang="lt-LT" sz="1400" dirty="0"/>
                        <a:t>1200x1285x740</a:t>
                      </a:r>
                    </a:p>
                    <a:p>
                      <a:pPr algn="l"/>
                      <a:r>
                        <a:rPr lang="lt-LT" sz="1400" dirty="0"/>
                        <a:t>6 seats</a:t>
                      </a:r>
                      <a:endParaRPr lang="en-US" sz="1400" dirty="0"/>
                    </a:p>
                    <a:p>
                      <a:pPr algn="l"/>
                      <a:r>
                        <a:rPr lang="lt-LT" sz="1400" dirty="0"/>
                        <a:t>1400x1485x740</a:t>
                      </a:r>
                    </a:p>
                  </a:txBody>
                  <a:tcPr marL="288000" marR="0" marT="36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0" marR="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Metal</a:t>
                      </a:r>
                    </a:p>
                  </a:txBody>
                  <a:tcPr marL="90000" marR="91530" marT="108000" marB="45765">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400" dirty="0"/>
                        <a:t>Melamin</a:t>
                      </a:r>
                      <a:r>
                        <a:rPr lang="en-US" sz="1400" dirty="0"/>
                        <a:t>e</a:t>
                      </a:r>
                      <a:endParaRPr lang="lt-LT" sz="1400" dirty="0"/>
                    </a:p>
                  </a:txBody>
                  <a:tcPr marL="0" marR="0" marT="108000" marB="0">
                    <a:lnL w="19050" cap="flat" cmpd="sng" algn="ctr">
                      <a:solidFill>
                        <a:schemeClr val="tx2"/>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6320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+ 4</a:t>
                      </a:r>
                      <a:r>
                        <a:rPr lang="lt-LT" sz="1400" dirty="0"/>
                        <a:t> seats</a:t>
                      </a:r>
                    </a:p>
                    <a:p>
                      <a:pPr algn="l"/>
                      <a:r>
                        <a:rPr lang="lt-LT" sz="1400" dirty="0"/>
                        <a:t>1000x1000x740</a:t>
                      </a:r>
                    </a:p>
                    <a:p>
                      <a:pPr algn="l"/>
                      <a:r>
                        <a:rPr lang="lt-LT" sz="1400" dirty="0"/>
                        <a:t>1200x1200x740</a:t>
                      </a:r>
                    </a:p>
                    <a:p>
                      <a:pPr algn="l"/>
                      <a:r>
                        <a:rPr lang="lt-LT" sz="1400" dirty="0"/>
                        <a:t>+ </a:t>
                      </a:r>
                      <a:r>
                        <a:rPr lang="en-US" sz="1400" dirty="0"/>
                        <a:t>6 </a:t>
                      </a:r>
                      <a:r>
                        <a:rPr lang="lt-LT" sz="1400" dirty="0"/>
                        <a:t>seats</a:t>
                      </a:r>
                    </a:p>
                    <a:p>
                      <a:pPr algn="l"/>
                      <a:r>
                        <a:rPr lang="lt-LT" sz="1400" dirty="0"/>
                        <a:t>1400x1400x740</a:t>
                      </a:r>
                    </a:p>
                  </a:txBody>
                  <a:tcPr marL="288000" marR="0" marT="108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514980668"/>
                  </a:ext>
                </a:extLst>
              </a:tr>
              <a:tr h="1632000">
                <a:tc>
                  <a:txBody>
                    <a:bodyPr/>
                    <a:lstStyle/>
                    <a:p>
                      <a:endParaRPr lang="lt-LT" sz="1800"/>
                    </a:p>
                  </a:txBody>
                  <a:tcPr marL="91530" marR="91530" marT="45765" marB="45765">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t>6</a:t>
                      </a:r>
                      <a:r>
                        <a:rPr lang="lt-LT" sz="1400" dirty="0"/>
                        <a:t> seats</a:t>
                      </a:r>
                    </a:p>
                    <a:p>
                      <a:pPr algn="l"/>
                      <a:r>
                        <a:rPr lang="lt-LT" sz="1400" dirty="0"/>
                        <a:t>1800x1085x740</a:t>
                      </a:r>
                    </a:p>
                    <a:p>
                      <a:pPr algn="l"/>
                      <a:r>
                        <a:rPr lang="lt-LT" sz="1400" dirty="0"/>
                        <a:t>1800x1285x740</a:t>
                      </a:r>
                    </a:p>
                  </a:txBody>
                  <a:tcPr marL="288000" marR="0" marT="108000" marB="3600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lt-LT"/>
                    </a:p>
                  </a:txBody>
                  <a:tcPr>
                    <a:lnT w="12700" cmpd="sng">
                      <a:noFill/>
                    </a:lnT>
                  </a:tcPr>
                </a:tc>
                <a:tc vMerge="1">
                  <a:txBody>
                    <a:bodyPr/>
                    <a:lstStyle/>
                    <a:p>
                      <a:endParaRPr lang="lt-LT"/>
                    </a:p>
                  </a:txBody>
                  <a:tcPr>
                    <a:lnT w="12700" cmpd="sng">
                      <a:noFill/>
                    </a:lnT>
                  </a:tcPr>
                </a:tc>
                <a:tc vMerge="1">
                  <a:txBody>
                    <a:bodyPr/>
                    <a:lstStyle/>
                    <a:p>
                      <a:endParaRPr lang="lt-LT"/>
                    </a:p>
                  </a:txBody>
                  <a:tcPr>
                    <a:lnT w="12700" cmpd="sng">
                      <a:noFill/>
                    </a:lnT>
                  </a:tcPr>
                </a:tc>
                <a:extLst>
                  <a:ext uri="{0D108BD9-81ED-4DB2-BD59-A6C34878D82A}">
                    <a16:rowId xmlns:a16="http://schemas.microsoft.com/office/drawing/2014/main" val="3315087875"/>
                  </a:ext>
                </a:extLst>
              </a:tr>
            </a:tbl>
          </a:graphicData>
        </a:graphic>
      </p:graphicFrame>
      <p:pic>
        <p:nvPicPr>
          <p:cNvPr id="17" name="Picture 16">
            <a:extLst>
              <a:ext uri="{FF2B5EF4-FFF2-40B4-BE49-F238E27FC236}">
                <a16:creationId xmlns:a16="http://schemas.microsoft.com/office/drawing/2014/main" id="{65BD08AD-D408-41E4-9A5F-B43A7338F2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0753" y="296101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8" name="Picture 17">
            <a:extLst>
              <a:ext uri="{FF2B5EF4-FFF2-40B4-BE49-F238E27FC236}">
                <a16:creationId xmlns:a16="http://schemas.microsoft.com/office/drawing/2014/main" id="{C8E737BC-4965-4AA7-BDEE-DD7DF46B86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8466" y="418650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3B6E7DE8-7EEC-4F34-821B-BC97B4C0CB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8466" y="356894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3796667" cy="285741"/>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ZEDO </a:t>
            </a:r>
            <a:r>
              <a:rPr lang="en-US" b="0" i="0" dirty="0">
                <a:solidFill>
                  <a:srgbClr val="000000"/>
                </a:solidFill>
                <a:effectLst/>
                <a:latin typeface="Roboto" panose="02000000000000000000" pitchFamily="2" charset="0"/>
              </a:rPr>
              <a:t>conference &amp; meeting tables</a:t>
            </a:r>
            <a:endParaRPr lang="lt-LT" dirty="0"/>
          </a:p>
        </p:txBody>
      </p:sp>
      <p:pic>
        <p:nvPicPr>
          <p:cNvPr id="30" name="Picture 29">
            <a:extLst>
              <a:ext uri="{FF2B5EF4-FFF2-40B4-BE49-F238E27FC236}">
                <a16:creationId xmlns:a16="http://schemas.microsoft.com/office/drawing/2014/main" id="{6BC22B1E-CA36-4967-A5E8-C8B71D48CDC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776540" y="544729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1" name="Picture 30">
            <a:extLst>
              <a:ext uri="{FF2B5EF4-FFF2-40B4-BE49-F238E27FC236}">
                <a16:creationId xmlns:a16="http://schemas.microsoft.com/office/drawing/2014/main" id="{8D35CFD2-D89C-4D11-BA05-98AFD34DCAC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778466" y="483510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0" name="Picture 39">
            <a:extLst>
              <a:ext uri="{FF2B5EF4-FFF2-40B4-BE49-F238E27FC236}">
                <a16:creationId xmlns:a16="http://schemas.microsoft.com/office/drawing/2014/main" id="{78B86309-A562-4DE9-ADD2-0833C5BB2C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140" y="2507581"/>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1" name="Picture 40">
            <a:extLst>
              <a:ext uri="{FF2B5EF4-FFF2-40B4-BE49-F238E27FC236}">
                <a16:creationId xmlns:a16="http://schemas.microsoft.com/office/drawing/2014/main" id="{7885A1D7-166B-4B77-A0AA-B5923E169D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85853" y="37330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2" name="Picture 41">
            <a:extLst>
              <a:ext uri="{FF2B5EF4-FFF2-40B4-BE49-F238E27FC236}">
                <a16:creationId xmlns:a16="http://schemas.microsoft.com/office/drawing/2014/main" id="{1E062198-4789-4402-93A7-976A4EB879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5853" y="3115510"/>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3" name="Picture 42">
            <a:extLst>
              <a:ext uri="{FF2B5EF4-FFF2-40B4-BE49-F238E27FC236}">
                <a16:creationId xmlns:a16="http://schemas.microsoft.com/office/drawing/2014/main" id="{61F279BF-639E-485C-8EB0-C7F48B00CA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83927" y="5596598"/>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96619F3D-4FCC-4EBE-B026-71D64D1A68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3927" y="6227299"/>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6F92CE31-4592-4177-AB87-3C2F221DACD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283927" y="4993853"/>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08780058-4DEC-4D52-815D-13DCB5412BF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285853" y="4381662"/>
            <a:ext cx="488876" cy="488876"/>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3" name="Picture 2">
            <a:extLst>
              <a:ext uri="{FF2B5EF4-FFF2-40B4-BE49-F238E27FC236}">
                <a16:creationId xmlns:a16="http://schemas.microsoft.com/office/drawing/2014/main" id="{DA8B3F74-094A-47CA-B1F4-11F67BFB97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28593" y="4229625"/>
            <a:ext cx="731520" cy="731520"/>
          </a:xfrm>
          <a:prstGeom prst="rect">
            <a:avLst/>
          </a:prstGeom>
        </p:spPr>
      </p:pic>
      <p:pic>
        <p:nvPicPr>
          <p:cNvPr id="6" name="Picture 5">
            <a:extLst>
              <a:ext uri="{FF2B5EF4-FFF2-40B4-BE49-F238E27FC236}">
                <a16:creationId xmlns:a16="http://schemas.microsoft.com/office/drawing/2014/main" id="{C584A206-A185-4BB8-824B-B79267DDC96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28593" y="3400331"/>
            <a:ext cx="731520" cy="731520"/>
          </a:xfrm>
          <a:prstGeom prst="rect">
            <a:avLst/>
          </a:prstGeom>
        </p:spPr>
      </p:pic>
      <p:pic>
        <p:nvPicPr>
          <p:cNvPr id="9" name="Picture 8">
            <a:extLst>
              <a:ext uri="{FF2B5EF4-FFF2-40B4-BE49-F238E27FC236}">
                <a16:creationId xmlns:a16="http://schemas.microsoft.com/office/drawing/2014/main" id="{1579DEE1-6C23-4E89-9713-C5F001E211F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11014" y="3400331"/>
            <a:ext cx="731520" cy="731520"/>
          </a:xfrm>
          <a:prstGeom prst="rect">
            <a:avLst/>
          </a:prstGeom>
        </p:spPr>
      </p:pic>
      <p:pic>
        <p:nvPicPr>
          <p:cNvPr id="11" name="Picture 10">
            <a:extLst>
              <a:ext uri="{FF2B5EF4-FFF2-40B4-BE49-F238E27FC236}">
                <a16:creationId xmlns:a16="http://schemas.microsoft.com/office/drawing/2014/main" id="{98989441-4ABB-4C82-918A-A3151804404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19489" y="5058919"/>
            <a:ext cx="731520" cy="731520"/>
          </a:xfrm>
          <a:prstGeom prst="rect">
            <a:avLst/>
          </a:prstGeom>
        </p:spPr>
      </p:pic>
      <p:pic>
        <p:nvPicPr>
          <p:cNvPr id="15" name="Picture 14">
            <a:extLst>
              <a:ext uri="{FF2B5EF4-FFF2-40B4-BE49-F238E27FC236}">
                <a16:creationId xmlns:a16="http://schemas.microsoft.com/office/drawing/2014/main" id="{DADF2C60-4893-4209-8D16-8835CD1F5B5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11014" y="2571037"/>
            <a:ext cx="731520" cy="731520"/>
          </a:xfrm>
          <a:prstGeom prst="rect">
            <a:avLst/>
          </a:prstGeom>
        </p:spPr>
      </p:pic>
      <p:pic>
        <p:nvPicPr>
          <p:cNvPr id="48" name="Picture 47">
            <a:extLst>
              <a:ext uri="{FF2B5EF4-FFF2-40B4-BE49-F238E27FC236}">
                <a16:creationId xmlns:a16="http://schemas.microsoft.com/office/drawing/2014/main" id="{C5CFE855-BC46-413D-9DAE-B632C6EAD23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05447" y="5888213"/>
            <a:ext cx="731520" cy="731520"/>
          </a:xfrm>
          <a:prstGeom prst="rect">
            <a:avLst/>
          </a:prstGeom>
        </p:spPr>
      </p:pic>
      <p:pic>
        <p:nvPicPr>
          <p:cNvPr id="50" name="Picture 49">
            <a:extLst>
              <a:ext uri="{FF2B5EF4-FFF2-40B4-BE49-F238E27FC236}">
                <a16:creationId xmlns:a16="http://schemas.microsoft.com/office/drawing/2014/main" id="{5D872D05-9763-4528-9C9D-CEC16A0A296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828593" y="2571037"/>
            <a:ext cx="731520" cy="731520"/>
          </a:xfrm>
          <a:prstGeom prst="rect">
            <a:avLst/>
          </a:prstGeom>
        </p:spPr>
      </p:pic>
      <p:pic>
        <p:nvPicPr>
          <p:cNvPr id="52" name="Picture 51">
            <a:extLst>
              <a:ext uri="{FF2B5EF4-FFF2-40B4-BE49-F238E27FC236}">
                <a16:creationId xmlns:a16="http://schemas.microsoft.com/office/drawing/2014/main" id="{09BBEC1C-057C-4F78-829B-13DC9791C1B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828593" y="5888213"/>
            <a:ext cx="731520" cy="731520"/>
          </a:xfrm>
          <a:prstGeom prst="rect">
            <a:avLst/>
          </a:prstGeom>
        </p:spPr>
      </p:pic>
      <p:pic>
        <p:nvPicPr>
          <p:cNvPr id="54" name="Picture 53">
            <a:extLst>
              <a:ext uri="{FF2B5EF4-FFF2-40B4-BE49-F238E27FC236}">
                <a16:creationId xmlns:a16="http://schemas.microsoft.com/office/drawing/2014/main" id="{148524E0-5084-40E6-B709-26268D78DA4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19489" y="4229625"/>
            <a:ext cx="731520" cy="731520"/>
          </a:xfrm>
          <a:prstGeom prst="rect">
            <a:avLst/>
          </a:prstGeom>
        </p:spPr>
      </p:pic>
      <p:pic>
        <p:nvPicPr>
          <p:cNvPr id="56" name="Picture 55">
            <a:extLst>
              <a:ext uri="{FF2B5EF4-FFF2-40B4-BE49-F238E27FC236}">
                <a16:creationId xmlns:a16="http://schemas.microsoft.com/office/drawing/2014/main" id="{00B1B00C-6EBF-476A-BD40-888E5C456E1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28593" y="5058919"/>
            <a:ext cx="731520" cy="731520"/>
          </a:xfrm>
          <a:prstGeom prst="rect">
            <a:avLst/>
          </a:prstGeom>
        </p:spPr>
      </p:pic>
      <p:sp>
        <p:nvSpPr>
          <p:cNvPr id="58" name="Text Placeholder 3">
            <a:extLst>
              <a:ext uri="{FF2B5EF4-FFF2-40B4-BE49-F238E27FC236}">
                <a16:creationId xmlns:a16="http://schemas.microsoft.com/office/drawing/2014/main" id="{A25BC0D8-D3AC-43B8-8FFE-F69657CF0C9A}"/>
              </a:ext>
            </a:extLst>
          </p:cNvPr>
          <p:cNvSpPr txBox="1">
            <a:spLocks/>
          </p:cNvSpPr>
          <p:nvPr/>
        </p:nvSpPr>
        <p:spPr>
          <a:xfrm>
            <a:off x="9828593" y="232959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1 </a:t>
            </a:r>
            <a:r>
              <a:rPr lang="en-US" dirty="0">
                <a:latin typeface="+mj-lt"/>
              </a:rPr>
              <a:t>c</a:t>
            </a:r>
            <a:r>
              <a:rPr lang="lt-LT" dirty="0">
                <a:latin typeface="+mj-lt"/>
              </a:rPr>
              <a:t>ategor</a:t>
            </a:r>
            <a:r>
              <a:rPr lang="en-US" dirty="0">
                <a:latin typeface="+mj-lt"/>
              </a:rPr>
              <a:t>y</a:t>
            </a:r>
            <a:br>
              <a:rPr lang="lt-LT" dirty="0">
                <a:latin typeface="+mj-lt"/>
              </a:rPr>
            </a:br>
            <a:endParaRPr lang="lt-LT" dirty="0">
              <a:latin typeface="+mj-lt"/>
            </a:endParaRPr>
          </a:p>
        </p:txBody>
      </p:sp>
      <p:sp>
        <p:nvSpPr>
          <p:cNvPr id="59" name="Text Placeholder 3">
            <a:extLst>
              <a:ext uri="{FF2B5EF4-FFF2-40B4-BE49-F238E27FC236}">
                <a16:creationId xmlns:a16="http://schemas.microsoft.com/office/drawing/2014/main" id="{25DC4742-BF82-40B2-AFA3-F52E3297C03B}"/>
              </a:ext>
            </a:extLst>
          </p:cNvPr>
          <p:cNvSpPr txBox="1">
            <a:spLocks/>
          </p:cNvSpPr>
          <p:nvPr/>
        </p:nvSpPr>
        <p:spPr>
          <a:xfrm>
            <a:off x="11005447" y="2329594"/>
            <a:ext cx="731520" cy="377879"/>
          </a:xfrm>
          <a:prstGeom prst="rect">
            <a:avLst/>
          </a:prstGeom>
        </p:spPr>
        <p:txBody>
          <a:bodyPr vert="horz" lIns="0" tIns="45720" rIns="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lt-LT" dirty="0">
                <a:latin typeface="+mj-lt"/>
              </a:rPr>
              <a:t>2 </a:t>
            </a:r>
            <a:r>
              <a:rPr lang="en-US" dirty="0">
                <a:latin typeface="+mj-lt"/>
              </a:rPr>
              <a:t>c</a:t>
            </a:r>
            <a:r>
              <a:rPr lang="lt-LT" dirty="0">
                <a:latin typeface="+mj-lt"/>
              </a:rPr>
              <a:t>ategor</a:t>
            </a:r>
            <a:r>
              <a:rPr lang="en-US" dirty="0">
                <a:latin typeface="+mj-lt"/>
              </a:rPr>
              <a:t>y</a:t>
            </a:r>
            <a:br>
              <a:rPr lang="lt-LT" dirty="0">
                <a:latin typeface="+mj-lt"/>
              </a:rPr>
            </a:br>
            <a:br>
              <a:rPr lang="lt-LT" dirty="0">
                <a:latin typeface="+mj-lt"/>
              </a:rPr>
            </a:br>
            <a:endParaRPr lang="lt-LT" dirty="0">
              <a:latin typeface="+mj-lt"/>
            </a:endParaRPr>
          </a:p>
        </p:txBody>
      </p:sp>
    </p:spTree>
    <p:extLst>
      <p:ext uri="{BB962C8B-B14F-4D97-AF65-F5344CB8AC3E}">
        <p14:creationId xmlns:p14="http://schemas.microsoft.com/office/powerpoint/2010/main" val="2883369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A0910-4B79-46CA-8F97-21397A4B4162}"/>
              </a:ext>
            </a:extLst>
          </p:cNvPr>
          <p:cNvPicPr>
            <a:picLocks noChangeAspect="1"/>
          </p:cNvPicPr>
          <p:nvPr/>
        </p:nvPicPr>
        <p:blipFill rotWithShape="1">
          <a:blip r:embed="rId3">
            <a:extLst>
              <a:ext uri="{28A0092B-C50C-407E-A947-70E740481C1C}">
                <a14:useLocalDpi xmlns:a14="http://schemas.microsoft.com/office/drawing/2010/main" val="0"/>
              </a:ext>
            </a:extLst>
          </a:blip>
          <a:srcRect l="5136" t="3471" r="5136" b="6736"/>
          <a:stretch/>
        </p:blipFill>
        <p:spPr>
          <a:xfrm>
            <a:off x="0" y="-10471"/>
            <a:ext cx="12192000" cy="6876422"/>
          </a:xfrm>
          <a:prstGeom prst="rect">
            <a:avLst/>
          </a:prstGeom>
        </p:spPr>
      </p:pic>
      <p:pic>
        <p:nvPicPr>
          <p:cNvPr id="10" name="Graphic 9">
            <a:extLst>
              <a:ext uri="{FF2B5EF4-FFF2-40B4-BE49-F238E27FC236}">
                <a16:creationId xmlns:a16="http://schemas.microsoft.com/office/drawing/2014/main" id="{C0E1754A-27E0-480C-9199-2C8A9BCC7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579" y="0"/>
            <a:ext cx="6876422" cy="6876422"/>
          </a:xfrm>
          <a:prstGeom prst="rect">
            <a:avLst/>
          </a:prstGeom>
        </p:spPr>
      </p:pic>
      <p:pic>
        <p:nvPicPr>
          <p:cNvPr id="6" name="Graphic 5">
            <a:extLst>
              <a:ext uri="{FF2B5EF4-FFF2-40B4-BE49-F238E27FC236}">
                <a16:creationId xmlns:a16="http://schemas.microsoft.com/office/drawing/2014/main" id="{586E053C-BA35-4427-BA9A-C02F4AB8C1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942" y="540790"/>
            <a:ext cx="2054775" cy="192635"/>
          </a:xfrm>
          <a:prstGeom prst="rect">
            <a:avLst/>
          </a:prstGeom>
        </p:spPr>
      </p:pic>
      <p:sp>
        <p:nvSpPr>
          <p:cNvPr id="5" name="Text Placeholder 2">
            <a:extLst>
              <a:ext uri="{FF2B5EF4-FFF2-40B4-BE49-F238E27FC236}">
                <a16:creationId xmlns:a16="http://schemas.microsoft.com/office/drawing/2014/main" id="{CA50D67E-2C1D-414D-A257-4F427E1C426A}"/>
              </a:ext>
            </a:extLst>
          </p:cNvPr>
          <p:cNvSpPr txBox="1">
            <a:spLocks/>
          </p:cNvSpPr>
          <p:nvPr/>
        </p:nvSpPr>
        <p:spPr>
          <a:xfrm>
            <a:off x="451942" y="6229874"/>
            <a:ext cx="3791607" cy="392076"/>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a:latin typeface="Visuelt Pro" panose="020B0503040202040104" pitchFamily="34" charset="0"/>
              </a:rPr>
              <a:t>narbutas.com</a:t>
            </a:r>
          </a:p>
        </p:txBody>
      </p:sp>
    </p:spTree>
    <p:extLst>
      <p:ext uri="{BB962C8B-B14F-4D97-AF65-F5344CB8AC3E}">
        <p14:creationId xmlns:p14="http://schemas.microsoft.com/office/powerpoint/2010/main" val="275025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E03156-A4AD-4CC0-842F-8086D7415C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2424" y="3709688"/>
            <a:ext cx="3539490" cy="1990714"/>
          </a:xfrm>
          <a:prstGeom prst="rect">
            <a:avLst/>
          </a:prstGeom>
        </p:spPr>
      </p:pic>
      <p:pic>
        <p:nvPicPr>
          <p:cNvPr id="14" name="Picture 13">
            <a:extLst>
              <a:ext uri="{FF2B5EF4-FFF2-40B4-BE49-F238E27FC236}">
                <a16:creationId xmlns:a16="http://schemas.microsoft.com/office/drawing/2014/main" id="{60290A51-3EDB-409C-9689-B37DF8D652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55473" y="3709688"/>
            <a:ext cx="3539490" cy="1990714"/>
          </a:xfrm>
          <a:prstGeom prst="rect">
            <a:avLst/>
          </a:prstGeom>
        </p:spPr>
      </p:pic>
      <p:pic>
        <p:nvPicPr>
          <p:cNvPr id="15" name="Picture 14">
            <a:extLst>
              <a:ext uri="{FF2B5EF4-FFF2-40B4-BE49-F238E27FC236}">
                <a16:creationId xmlns:a16="http://schemas.microsoft.com/office/drawing/2014/main" id="{79A8FB05-EAF1-4C0A-B178-4D67C94A5E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8524" y="3709688"/>
            <a:ext cx="3539490" cy="1990714"/>
          </a:xfrm>
          <a:prstGeom prst="rect">
            <a:avLst/>
          </a:prstGeom>
        </p:spPr>
      </p:pic>
      <p:sp>
        <p:nvSpPr>
          <p:cNvPr id="21" name="Text Placeholder 20">
            <a:extLst>
              <a:ext uri="{FF2B5EF4-FFF2-40B4-BE49-F238E27FC236}">
                <a16:creationId xmlns:a16="http://schemas.microsoft.com/office/drawing/2014/main" id="{3B227BDE-5005-452E-A47F-88F280E6A760}"/>
              </a:ext>
            </a:extLst>
          </p:cNvPr>
          <p:cNvSpPr>
            <a:spLocks noGrp="1"/>
          </p:cNvSpPr>
          <p:nvPr>
            <p:ph type="body" sz="quarter" idx="13"/>
          </p:nvPr>
        </p:nvSpPr>
        <p:spPr>
          <a:xfrm>
            <a:off x="352423" y="790575"/>
            <a:ext cx="11471167" cy="723900"/>
          </a:xfrm>
        </p:spPr>
        <p:txBody>
          <a:bodyPr>
            <a:noAutofit/>
          </a:bodyPr>
          <a:lstStyle/>
          <a:p>
            <a:r>
              <a:rPr lang="en-US" sz="2900" spc="0" dirty="0"/>
              <a:t>ZEDO is an inspiring and flexible desk system featuring distinctive design</a:t>
            </a:r>
            <a:endParaRPr lang="lt-LT" sz="2900" spc="0" dirty="0"/>
          </a:p>
        </p:txBody>
      </p:sp>
      <p:sp>
        <p:nvSpPr>
          <p:cNvPr id="24" name="Text Placeholder 23">
            <a:extLst>
              <a:ext uri="{FF2B5EF4-FFF2-40B4-BE49-F238E27FC236}">
                <a16:creationId xmlns:a16="http://schemas.microsoft.com/office/drawing/2014/main" id="{3A3D1CD2-04CE-4A52-8ABF-DB2BE289574E}"/>
              </a:ext>
            </a:extLst>
          </p:cNvPr>
          <p:cNvSpPr>
            <a:spLocks noGrp="1"/>
          </p:cNvSpPr>
          <p:nvPr>
            <p:ph type="body" sz="quarter" idx="24"/>
          </p:nvPr>
        </p:nvSpPr>
        <p:spPr>
          <a:xfrm>
            <a:off x="352424" y="372662"/>
            <a:ext cx="2631408" cy="285741"/>
          </a:xfrm>
        </p:spPr>
        <p:txBody>
          <a:bodyPr/>
          <a:lstStyle/>
          <a:p>
            <a:r>
              <a:rPr lang="lt-LT"/>
              <a:t>ZEDO</a:t>
            </a:r>
          </a:p>
        </p:txBody>
      </p:sp>
      <p:pic>
        <p:nvPicPr>
          <p:cNvPr id="4" name="Picture 5">
            <a:extLst>
              <a:ext uri="{FF2B5EF4-FFF2-40B4-BE49-F238E27FC236}">
                <a16:creationId xmlns:a16="http://schemas.microsoft.com/office/drawing/2014/main" id="{CD45D855-CB20-5F9E-AF67-55C320C4682D}"/>
              </a:ext>
            </a:extLst>
          </p:cNvPr>
          <p:cNvPicPr>
            <a:picLocks noChangeAspect="1"/>
          </p:cNvPicPr>
          <p:nvPr/>
        </p:nvPicPr>
        <p:blipFill rotWithShape="1">
          <a:blip r:embed="rId4">
            <a:extLst>
              <a:ext uri="{28A0092B-C50C-407E-A947-70E740481C1C}">
                <a14:useLocalDpi xmlns:a14="http://schemas.microsoft.com/office/drawing/2010/main" val="0"/>
              </a:ext>
            </a:extLst>
          </a:blip>
          <a:srcRect t="19625" b="5471"/>
          <a:stretch/>
        </p:blipFill>
        <p:spPr>
          <a:xfrm>
            <a:off x="0" y="1707390"/>
            <a:ext cx="12224484" cy="5150610"/>
          </a:xfrm>
          <a:prstGeom prst="rect">
            <a:avLst/>
          </a:prstGeom>
        </p:spPr>
      </p:pic>
    </p:spTree>
    <p:extLst>
      <p:ext uri="{BB962C8B-B14F-4D97-AF65-F5344CB8AC3E}">
        <p14:creationId xmlns:p14="http://schemas.microsoft.com/office/powerpoint/2010/main" val="3598041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7">
            <a:extLst>
              <a:ext uri="{FF2B5EF4-FFF2-40B4-BE49-F238E27FC236}">
                <a16:creationId xmlns:a16="http://schemas.microsoft.com/office/drawing/2014/main" id="{8A17ACFF-6F32-4EFC-AEAD-EF17E770AD9E}"/>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t="218" b="218"/>
          <a:stretch/>
        </p:blipFill>
        <p:spPr>
          <a:xfrm>
            <a:off x="0" y="0"/>
            <a:ext cx="12245505" cy="6858000"/>
          </a:xfrm>
        </p:spPr>
      </p:pic>
      <p:sp>
        <p:nvSpPr>
          <p:cNvPr id="5" name="Text Placeholder 4">
            <a:extLst>
              <a:ext uri="{FF2B5EF4-FFF2-40B4-BE49-F238E27FC236}">
                <a16:creationId xmlns:a16="http://schemas.microsoft.com/office/drawing/2014/main" id="{4CFD4A1F-4C57-48AC-924A-9429DD78BDD0}"/>
              </a:ext>
            </a:extLst>
          </p:cNvPr>
          <p:cNvSpPr>
            <a:spLocks noGrp="1"/>
          </p:cNvSpPr>
          <p:nvPr>
            <p:ph type="body" sz="quarter" idx="24"/>
          </p:nvPr>
        </p:nvSpPr>
        <p:spPr>
          <a:xfrm>
            <a:off x="352424" y="372662"/>
            <a:ext cx="4106454" cy="285741"/>
          </a:xfrm>
        </p:spPr>
        <p:txBody>
          <a:bodyPr/>
          <a:lstStyle/>
          <a:p>
            <a:r>
              <a:rPr lang="en-US">
                <a:solidFill>
                  <a:schemeClr val="bg1"/>
                </a:solidFill>
              </a:rPr>
              <a:t>ZEDO</a:t>
            </a:r>
            <a:endParaRPr lang="lt-LT">
              <a:solidFill>
                <a:schemeClr val="bg1"/>
              </a:solidFill>
            </a:endParaRPr>
          </a:p>
        </p:txBody>
      </p:sp>
      <p:sp>
        <p:nvSpPr>
          <p:cNvPr id="7" name="Text Placeholder 2">
            <a:extLst>
              <a:ext uri="{FF2B5EF4-FFF2-40B4-BE49-F238E27FC236}">
                <a16:creationId xmlns:a16="http://schemas.microsoft.com/office/drawing/2014/main" id="{261234EA-EBC9-4CE7-B480-914883756783}"/>
              </a:ext>
            </a:extLst>
          </p:cNvPr>
          <p:cNvSpPr txBox="1">
            <a:spLocks/>
          </p:cNvSpPr>
          <p:nvPr/>
        </p:nvSpPr>
        <p:spPr>
          <a:xfrm>
            <a:off x="352424" y="504394"/>
            <a:ext cx="4311940" cy="28574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lt-LT" sz="7200"/>
          </a:p>
        </p:txBody>
      </p:sp>
      <p:sp>
        <p:nvSpPr>
          <p:cNvPr id="2" name="Text Placeholder 1">
            <a:extLst>
              <a:ext uri="{FF2B5EF4-FFF2-40B4-BE49-F238E27FC236}">
                <a16:creationId xmlns:a16="http://schemas.microsoft.com/office/drawing/2014/main" id="{34255AD2-FB0D-449E-A42C-58C04A304B50}"/>
              </a:ext>
            </a:extLst>
          </p:cNvPr>
          <p:cNvSpPr>
            <a:spLocks noGrp="1"/>
          </p:cNvSpPr>
          <p:nvPr>
            <p:ph type="body" sz="quarter" idx="13"/>
          </p:nvPr>
        </p:nvSpPr>
        <p:spPr>
          <a:xfrm>
            <a:off x="352423" y="1783956"/>
            <a:ext cx="4572273" cy="2448410"/>
          </a:xfrm>
        </p:spPr>
        <p:txBody>
          <a:bodyPr>
            <a:normAutofit fontScale="77500" lnSpcReduction="20000"/>
          </a:bodyPr>
          <a:lstStyle/>
          <a:p>
            <a:pPr>
              <a:lnSpc>
                <a:spcPct val="120000"/>
              </a:lnSpc>
            </a:pPr>
            <a:r>
              <a:rPr lang="en-US" spc="0" dirty="0">
                <a:solidFill>
                  <a:schemeClr val="bg1"/>
                </a:solidFill>
              </a:rPr>
              <a:t>I want to discover new forms and bring more colors to a modern office.</a:t>
            </a:r>
            <a:r>
              <a:rPr lang="lt-LT" spc="0" dirty="0">
                <a:solidFill>
                  <a:schemeClr val="bg1"/>
                </a:solidFill>
              </a:rPr>
              <a:t>“</a:t>
            </a:r>
          </a:p>
        </p:txBody>
      </p:sp>
      <p:sp>
        <p:nvSpPr>
          <p:cNvPr id="3" name="Text Placeholder 2">
            <a:extLst>
              <a:ext uri="{FF2B5EF4-FFF2-40B4-BE49-F238E27FC236}">
                <a16:creationId xmlns:a16="http://schemas.microsoft.com/office/drawing/2014/main" id="{A019EAB2-1D00-4EF2-9B6C-CB94C9D21FE8}"/>
              </a:ext>
            </a:extLst>
          </p:cNvPr>
          <p:cNvSpPr>
            <a:spLocks noGrp="1"/>
          </p:cNvSpPr>
          <p:nvPr>
            <p:ph type="body" sz="quarter" idx="15"/>
          </p:nvPr>
        </p:nvSpPr>
        <p:spPr>
          <a:xfrm>
            <a:off x="352424" y="5212418"/>
            <a:ext cx="4311940" cy="683157"/>
          </a:xfrm>
        </p:spPr>
        <p:txBody>
          <a:bodyPr>
            <a:normAutofit/>
          </a:bodyPr>
          <a:lstStyle/>
          <a:p>
            <a:pPr>
              <a:lnSpc>
                <a:spcPct val="150000"/>
              </a:lnSpc>
            </a:pPr>
            <a:r>
              <a:rPr lang="lt-LT">
                <a:solidFill>
                  <a:schemeClr val="bg1"/>
                </a:solidFill>
              </a:rPr>
              <a:t>Paolo Pampanoni</a:t>
            </a:r>
          </a:p>
        </p:txBody>
      </p:sp>
      <p:sp>
        <p:nvSpPr>
          <p:cNvPr id="9" name="Text Placeholder 2">
            <a:extLst>
              <a:ext uri="{FF2B5EF4-FFF2-40B4-BE49-F238E27FC236}">
                <a16:creationId xmlns:a16="http://schemas.microsoft.com/office/drawing/2014/main" id="{4174E73D-EFBC-4E9E-B1B1-2CF3CAE452D4}"/>
              </a:ext>
            </a:extLst>
          </p:cNvPr>
          <p:cNvSpPr txBox="1">
            <a:spLocks/>
          </p:cNvSpPr>
          <p:nvPr/>
        </p:nvSpPr>
        <p:spPr>
          <a:xfrm>
            <a:off x="352424" y="474601"/>
            <a:ext cx="4311940" cy="28574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9600" dirty="0">
                <a:solidFill>
                  <a:schemeClr val="bg1"/>
                </a:solidFill>
              </a:rPr>
              <a:t>”</a:t>
            </a:r>
            <a:endParaRPr lang="lt-LT" sz="9600" dirty="0">
              <a:solidFill>
                <a:schemeClr val="bg1"/>
              </a:solidFill>
            </a:endParaRPr>
          </a:p>
        </p:txBody>
      </p:sp>
    </p:spTree>
    <p:extLst>
      <p:ext uri="{BB962C8B-B14F-4D97-AF65-F5344CB8AC3E}">
        <p14:creationId xmlns:p14="http://schemas.microsoft.com/office/powerpoint/2010/main" val="282773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normAutofit/>
          </a:bodyPr>
          <a:lstStyle/>
          <a:p>
            <a:r>
              <a:rPr lang="lt-LT" sz="4000" spc="0" dirty="0"/>
              <a:t>Original design and unique combinations</a:t>
            </a:r>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5">
            <a:extLst>
              <a:ext uri="{FF2B5EF4-FFF2-40B4-BE49-F238E27FC236}">
                <a16:creationId xmlns:a16="http://schemas.microsoft.com/office/drawing/2014/main" id="{B8497F3D-9F44-44EF-B25D-3E3445E603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74" r="26362"/>
          <a:stretch/>
        </p:blipFill>
        <p:spPr>
          <a:xfrm>
            <a:off x="0" y="1713600"/>
            <a:ext cx="7051247" cy="5144400"/>
          </a:xfrm>
          <a:prstGeom prst="rect">
            <a:avLst/>
          </a:prstGeom>
        </p:spPr>
      </p:pic>
      <p:pic>
        <p:nvPicPr>
          <p:cNvPr id="7" name="Picture 6">
            <a:extLst>
              <a:ext uri="{FF2B5EF4-FFF2-40B4-BE49-F238E27FC236}">
                <a16:creationId xmlns:a16="http://schemas.microsoft.com/office/drawing/2014/main" id="{9E4196A2-437E-4856-BFC9-75355A616E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71" t="8657" r="22694"/>
          <a:stretch/>
        </p:blipFill>
        <p:spPr>
          <a:xfrm>
            <a:off x="7051248" y="1713600"/>
            <a:ext cx="5140752" cy="5144400"/>
          </a:xfrm>
          <a:prstGeom prst="rect">
            <a:avLst/>
          </a:prstGeom>
        </p:spPr>
      </p:pic>
      <p:pic>
        <p:nvPicPr>
          <p:cNvPr id="8" name="Graphic 7">
            <a:extLst>
              <a:ext uri="{FF2B5EF4-FFF2-40B4-BE49-F238E27FC236}">
                <a16:creationId xmlns:a16="http://schemas.microsoft.com/office/drawing/2014/main" id="{55175A0B-0ED9-4463-95F4-AA1082D63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1247" y="1713600"/>
            <a:ext cx="5144400" cy="5144400"/>
          </a:xfrm>
          <a:prstGeom prst="rect">
            <a:avLst/>
          </a:prstGeom>
        </p:spPr>
      </p:pic>
    </p:spTree>
    <p:extLst>
      <p:ext uri="{BB962C8B-B14F-4D97-AF65-F5344CB8AC3E}">
        <p14:creationId xmlns:p14="http://schemas.microsoft.com/office/powerpoint/2010/main" val="373500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8F008-B1CA-4D5E-851B-A6F5AE20BE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66" t="3959" r="7658" b="3959"/>
          <a:stretch/>
        </p:blipFill>
        <p:spPr>
          <a:xfrm>
            <a:off x="0" y="1713600"/>
            <a:ext cx="7051247" cy="5144400"/>
          </a:xfrm>
          <a:prstGeom prst="rect">
            <a:avLst/>
          </a:prstGeom>
        </p:spPr>
      </p:pic>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p:txBody>
          <a:bodyPr>
            <a:normAutofit/>
          </a:bodyPr>
          <a:lstStyle/>
          <a:p>
            <a:r>
              <a:rPr lang="en-US" sz="4000" spc="0" dirty="0" err="1"/>
              <a:t>Colourful</a:t>
            </a:r>
            <a:r>
              <a:rPr lang="en-US" sz="4000" spc="0" dirty="0"/>
              <a:t> shelves – stylish and practical</a:t>
            </a:r>
            <a:endParaRPr lang="pt-BR" sz="40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5">
            <a:extLst>
              <a:ext uri="{FF2B5EF4-FFF2-40B4-BE49-F238E27FC236}">
                <a16:creationId xmlns:a16="http://schemas.microsoft.com/office/drawing/2014/main" id="{B5890B93-89D4-423F-9938-F168889F86C4}"/>
              </a:ext>
            </a:extLst>
          </p:cNvPr>
          <p:cNvPicPr>
            <a:picLocks noChangeAspect="1"/>
          </p:cNvPicPr>
          <p:nvPr/>
        </p:nvPicPr>
        <p:blipFill rotWithShape="1">
          <a:blip r:embed="rId4">
            <a:extLst>
              <a:ext uri="{28A0092B-C50C-407E-A947-70E740481C1C}">
                <a14:useLocalDpi xmlns:a14="http://schemas.microsoft.com/office/drawing/2010/main" val="0"/>
              </a:ext>
            </a:extLst>
          </a:blip>
          <a:srcRect r="43789"/>
          <a:stretch/>
        </p:blipFill>
        <p:spPr>
          <a:xfrm>
            <a:off x="7051248" y="1713600"/>
            <a:ext cx="5140752" cy="5144400"/>
          </a:xfrm>
          <a:prstGeom prst="rect">
            <a:avLst/>
          </a:prstGeom>
        </p:spPr>
      </p:pic>
      <p:pic>
        <p:nvPicPr>
          <p:cNvPr id="7" name="Picture 6">
            <a:extLst>
              <a:ext uri="{FF2B5EF4-FFF2-40B4-BE49-F238E27FC236}">
                <a16:creationId xmlns:a16="http://schemas.microsoft.com/office/drawing/2014/main" id="{83F8F3F9-8806-41E2-8666-379C01934551}"/>
              </a:ext>
            </a:extLst>
          </p:cNvPr>
          <p:cNvPicPr>
            <a:picLocks noChangeAspect="1"/>
          </p:cNvPicPr>
          <p:nvPr/>
        </p:nvPicPr>
        <p:blipFill>
          <a:blip r:embed="rId5" cstate="print">
            <a:extLst>
              <a:ext uri="{28A0092B-C50C-407E-A947-70E740481C1C}">
                <a14:useLocalDpi xmlns:a14="http://schemas.microsoft.com/office/drawing/2010/main" val="0"/>
              </a:ext>
            </a:extLst>
          </a:blip>
          <a:srcRect l="17663" r="17663"/>
          <a:stretch/>
        </p:blipFill>
        <p:spPr>
          <a:xfrm>
            <a:off x="7051246" y="1713600"/>
            <a:ext cx="5140754" cy="5144400"/>
          </a:xfrm>
          <a:prstGeom prst="rect">
            <a:avLst/>
          </a:prstGeom>
        </p:spPr>
      </p:pic>
    </p:spTree>
    <p:extLst>
      <p:ext uri="{BB962C8B-B14F-4D97-AF65-F5344CB8AC3E}">
        <p14:creationId xmlns:p14="http://schemas.microsoft.com/office/powerpoint/2010/main" val="2707624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3" y="790574"/>
            <a:ext cx="11598277" cy="870885"/>
          </a:xfrm>
        </p:spPr>
        <p:txBody>
          <a:bodyPr>
            <a:noAutofit/>
          </a:bodyPr>
          <a:lstStyle/>
          <a:p>
            <a:r>
              <a:rPr lang="en-US" sz="4000" spc="0" dirty="0"/>
              <a:t>For storing items in a minimalist workplace</a:t>
            </a:r>
            <a:endParaRPr lang="lt-LT" sz="4000" spc="0" dirty="0"/>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6" name="Picture 5">
            <a:extLst>
              <a:ext uri="{FF2B5EF4-FFF2-40B4-BE49-F238E27FC236}">
                <a16:creationId xmlns:a16="http://schemas.microsoft.com/office/drawing/2014/main" id="{B8497F3D-9F44-44EF-B25D-3E3445E603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5" t="5215" r="12657"/>
          <a:stretch/>
        </p:blipFill>
        <p:spPr>
          <a:xfrm>
            <a:off x="1" y="1713600"/>
            <a:ext cx="7051247" cy="5144400"/>
          </a:xfrm>
          <a:prstGeom prst="rect">
            <a:avLst/>
          </a:prstGeom>
        </p:spPr>
      </p:pic>
      <p:pic>
        <p:nvPicPr>
          <p:cNvPr id="7" name="Picture 6">
            <a:extLst>
              <a:ext uri="{FF2B5EF4-FFF2-40B4-BE49-F238E27FC236}">
                <a16:creationId xmlns:a16="http://schemas.microsoft.com/office/drawing/2014/main" id="{9E4196A2-437E-4856-BFC9-75355A616E30}"/>
              </a:ext>
            </a:extLst>
          </p:cNvPr>
          <p:cNvPicPr>
            <a:picLocks noChangeAspect="1"/>
          </p:cNvPicPr>
          <p:nvPr/>
        </p:nvPicPr>
        <p:blipFill>
          <a:blip r:embed="rId4" cstate="print">
            <a:extLst>
              <a:ext uri="{28A0092B-C50C-407E-A947-70E740481C1C}">
                <a14:useLocalDpi xmlns:a14="http://schemas.microsoft.com/office/drawing/2010/main" val="0"/>
              </a:ext>
            </a:extLst>
          </a:blip>
          <a:srcRect l="21900" r="21900"/>
          <a:stretch/>
        </p:blipFill>
        <p:spPr>
          <a:xfrm>
            <a:off x="7051248" y="1713600"/>
            <a:ext cx="5140752" cy="5144400"/>
          </a:xfrm>
          <a:prstGeom prst="rect">
            <a:avLst/>
          </a:prstGeom>
        </p:spPr>
      </p:pic>
      <p:pic>
        <p:nvPicPr>
          <p:cNvPr id="8" name="Graphic 7">
            <a:extLst>
              <a:ext uri="{FF2B5EF4-FFF2-40B4-BE49-F238E27FC236}">
                <a16:creationId xmlns:a16="http://schemas.microsoft.com/office/drawing/2014/main" id="{6F684E31-1DB7-4115-8A58-C0F447DD2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9424" y="1713600"/>
            <a:ext cx="5144400" cy="5144400"/>
          </a:xfrm>
          <a:prstGeom prst="rect">
            <a:avLst/>
          </a:prstGeom>
        </p:spPr>
      </p:pic>
    </p:spTree>
    <p:extLst>
      <p:ext uri="{BB962C8B-B14F-4D97-AF65-F5344CB8AC3E}">
        <p14:creationId xmlns:p14="http://schemas.microsoft.com/office/powerpoint/2010/main" val="52718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9391E-759C-49F4-AD5F-69C2CED6B78A}"/>
              </a:ext>
            </a:extLst>
          </p:cNvPr>
          <p:cNvSpPr>
            <a:spLocks noGrp="1"/>
          </p:cNvSpPr>
          <p:nvPr>
            <p:ph type="body" sz="quarter" idx="13"/>
          </p:nvPr>
        </p:nvSpPr>
        <p:spPr>
          <a:xfrm>
            <a:off x="352423" y="790574"/>
            <a:ext cx="11598277" cy="870885"/>
          </a:xfrm>
        </p:spPr>
        <p:txBody>
          <a:bodyPr>
            <a:noAutofit/>
          </a:bodyPr>
          <a:lstStyle/>
          <a:p>
            <a:r>
              <a:rPr lang="lt-LT" sz="4000" spc="0" dirty="0"/>
              <a:t>Design continuation in convenient power solutions</a:t>
            </a:r>
          </a:p>
        </p:txBody>
      </p:sp>
      <p:sp>
        <p:nvSpPr>
          <p:cNvPr id="4" name="Text Placeholder 3">
            <a:extLst>
              <a:ext uri="{FF2B5EF4-FFF2-40B4-BE49-F238E27FC236}">
                <a16:creationId xmlns:a16="http://schemas.microsoft.com/office/drawing/2014/main" id="{5C8537CC-DE0E-4A2B-84DB-6E11FDC7C3DF}"/>
              </a:ext>
            </a:extLst>
          </p:cNvPr>
          <p:cNvSpPr>
            <a:spLocks noGrp="1"/>
          </p:cNvSpPr>
          <p:nvPr>
            <p:ph type="body" sz="quarter" idx="24"/>
          </p:nvPr>
        </p:nvSpPr>
        <p:spPr>
          <a:xfrm>
            <a:off x="352423" y="372662"/>
            <a:ext cx="2334215" cy="285741"/>
          </a:xfrm>
        </p:spPr>
        <p:txBody>
          <a:bodyPr/>
          <a:lstStyle/>
          <a:p>
            <a:r>
              <a:rPr lang="lt-LT"/>
              <a:t>ZEDO</a:t>
            </a:r>
          </a:p>
        </p:txBody>
      </p:sp>
      <p:pic>
        <p:nvPicPr>
          <p:cNvPr id="5" name="Picture 4">
            <a:extLst>
              <a:ext uri="{FF2B5EF4-FFF2-40B4-BE49-F238E27FC236}">
                <a16:creationId xmlns:a16="http://schemas.microsoft.com/office/drawing/2014/main" id="{426CC938-4165-45D5-AC70-216C2581B30C}"/>
              </a:ext>
            </a:extLst>
          </p:cNvPr>
          <p:cNvPicPr>
            <a:picLocks noChangeAspect="1"/>
          </p:cNvPicPr>
          <p:nvPr/>
        </p:nvPicPr>
        <p:blipFill rotWithShape="1">
          <a:blip r:embed="rId3">
            <a:extLst>
              <a:ext uri="{28A0092B-C50C-407E-A947-70E740481C1C}">
                <a14:useLocalDpi xmlns:a14="http://schemas.microsoft.com/office/drawing/2010/main" val="0"/>
              </a:ext>
            </a:extLst>
          </a:blip>
          <a:srcRect t="20207"/>
          <a:stretch/>
        </p:blipFill>
        <p:spPr>
          <a:xfrm>
            <a:off x="0" y="1713597"/>
            <a:ext cx="12191999" cy="5144403"/>
          </a:xfrm>
          <a:prstGeom prst="rect">
            <a:avLst/>
          </a:prstGeom>
        </p:spPr>
      </p:pic>
    </p:spTree>
    <p:extLst>
      <p:ext uri="{BB962C8B-B14F-4D97-AF65-F5344CB8AC3E}">
        <p14:creationId xmlns:p14="http://schemas.microsoft.com/office/powerpoint/2010/main" val="1254492599"/>
      </p:ext>
    </p:extLst>
  </p:cSld>
  <p:clrMapOvr>
    <a:masterClrMapping/>
  </p:clrMapOvr>
</p:sld>
</file>

<file path=ppt/theme/theme1.xml><?xml version="1.0" encoding="utf-8"?>
<a:theme xmlns:a="http://schemas.openxmlformats.org/drawingml/2006/main" name="1_graphite grey">
  <a:themeElements>
    <a:clrScheme name="Dynamic blue">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000000"/>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_graphite grey">
  <a:themeElements>
    <a:clrScheme name="Linen grey">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000000"/>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_graphite grey">
  <a:themeElements>
    <a:clrScheme name="Orange Sandstone">
      <a:dk1>
        <a:srgbClr val="000000"/>
      </a:dk1>
      <a:lt1>
        <a:srgbClr val="FFFFFF"/>
      </a:lt1>
      <a:dk2>
        <a:srgbClr val="F48769"/>
      </a:dk2>
      <a:lt2>
        <a:srgbClr val="F4CCC6"/>
      </a:lt2>
      <a:accent1>
        <a:srgbClr val="F48769"/>
      </a:accent1>
      <a:accent2>
        <a:srgbClr val="F4CCC6"/>
      </a:accent2>
      <a:accent3>
        <a:srgbClr val="F48769"/>
      </a:accent3>
      <a:accent4>
        <a:srgbClr val="F4CCC6"/>
      </a:accent4>
      <a:accent5>
        <a:srgbClr val="F48769"/>
      </a:accent5>
      <a:accent6>
        <a:srgbClr val="F4CCC6"/>
      </a:accent6>
      <a:hlink>
        <a:srgbClr val="000000"/>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_graphite grey">
  <a:themeElements>
    <a:clrScheme name="Sage green">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000000"/>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5_graphite grey">
  <a:themeElements>
    <a:clrScheme name="Custom 1">
      <a:dk1>
        <a:srgbClr val="000000"/>
      </a:dk1>
      <a:lt1>
        <a:srgbClr val="FFFFFF"/>
      </a:lt1>
      <a:dk2>
        <a:srgbClr val="000000"/>
      </a:dk2>
      <a:lt2>
        <a:srgbClr val="D8D8D8"/>
      </a:lt2>
      <a:accent1>
        <a:srgbClr val="9C9C9C"/>
      </a:accent1>
      <a:accent2>
        <a:srgbClr val="D8D8D8"/>
      </a:accent2>
      <a:accent3>
        <a:srgbClr val="000000"/>
      </a:accent3>
      <a:accent4>
        <a:srgbClr val="D8D8D8"/>
      </a:accent4>
      <a:accent5>
        <a:srgbClr val="000000"/>
      </a:accent5>
      <a:accent6>
        <a:srgbClr val="DFE9F4"/>
      </a:accent6>
      <a:hlink>
        <a:srgbClr val="9C9C9C"/>
      </a:hlink>
      <a:folHlink>
        <a:srgbClr val="9C9C9C"/>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AC69F69FD9124A88D758ACB7C585DD" ma:contentTypeVersion="10" ma:contentTypeDescription="Create a new document." ma:contentTypeScope="" ma:versionID="f9b67a081f401774da51b1ecccdedafe">
  <xsd:schema xmlns:xsd="http://www.w3.org/2001/XMLSchema" xmlns:xs="http://www.w3.org/2001/XMLSchema" xmlns:p="http://schemas.microsoft.com/office/2006/metadata/properties" xmlns:ns2="d8468acf-0e4e-410d-b68b-b0726ed161fd" xmlns:ns3="b612b3de-fa15-4129-a011-fa55124d8b83" targetNamespace="http://schemas.microsoft.com/office/2006/metadata/properties" ma:root="true" ma:fieldsID="343fe057b229bd423c57aacb8012e71c" ns2:_="" ns3:_="">
    <xsd:import namespace="d8468acf-0e4e-410d-b68b-b0726ed161fd"/>
    <xsd:import namespace="b612b3de-fa15-4129-a011-fa55124d8b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68acf-0e4e-410d-b68b-b0726ed16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2b3de-fa15-4129-a011-fa55124d8b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E7DC46-B2F7-40F1-88B3-D11BD314C8BB}">
  <ds:schemaRefs>
    <ds:schemaRef ds:uri="b612b3de-fa15-4129-a011-fa55124d8b83"/>
    <ds:schemaRef ds:uri="d8468acf-0e4e-410d-b68b-b0726ed16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80886E3-7CB7-4A14-9D0B-ACAD4B9023C3}">
  <ds:schemaRefs>
    <ds:schemaRef ds:uri="http://schemas.microsoft.com/sharepoint/v3/contenttype/forms"/>
  </ds:schemaRefs>
</ds:datastoreItem>
</file>

<file path=customXml/itemProps3.xml><?xml version="1.0" encoding="utf-8"?>
<ds:datastoreItem xmlns:ds="http://schemas.openxmlformats.org/officeDocument/2006/customXml" ds:itemID="{EC4D51D9-7B5B-48DA-867F-68BAAFA53AF1}">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d8468acf-0e4e-410d-b68b-b0726ed161fd"/>
    <ds:schemaRef ds:uri="b612b3de-fa15-4129-a011-fa55124d8b8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graphite grey</Template>
  <TotalTime>620</TotalTime>
  <Words>1602</Words>
  <Application>Microsoft Office PowerPoint</Application>
  <PresentationFormat>Widescreen</PresentationFormat>
  <Paragraphs>302</Paragraphs>
  <Slides>32</Slides>
  <Notes>31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Arial</vt:lpstr>
      <vt:lpstr>Calibri</vt:lpstr>
      <vt:lpstr>Visuelt Pro Light</vt:lpstr>
      <vt:lpstr>Visuelt Pro</vt:lpstr>
      <vt:lpstr>Roboto</vt:lpstr>
      <vt:lpstr>1_graphite grey</vt:lpstr>
      <vt:lpstr>2_graphite grey</vt:lpstr>
      <vt:lpstr>3_graphite grey</vt:lpstr>
      <vt:lpstr>4_graphite grey</vt:lpstr>
      <vt:lpstr>5_graphite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Miglė Buzytė-Griceniuk</cp:lastModifiedBy>
  <cp:revision>64</cp:revision>
  <dcterms:created xsi:type="dcterms:W3CDTF">2021-05-14T07:59:25Z</dcterms:created>
  <dcterms:modified xsi:type="dcterms:W3CDTF">2022-05-06T08:21:18Z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0x01010018AC69F69FD9124A88D758ACB7C585DD</vt:lpwstr>
  </property>
</Properties>
</file>